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81" r:id="rId9"/>
    <p:sldId id="265" r:id="rId10"/>
    <p:sldId id="263" r:id="rId11"/>
    <p:sldId id="266" r:id="rId12"/>
    <p:sldId id="268" r:id="rId13"/>
    <p:sldId id="269" r:id="rId14"/>
    <p:sldId id="270" r:id="rId15"/>
    <p:sldId id="274" r:id="rId16"/>
    <p:sldId id="275" r:id="rId17"/>
    <p:sldId id="276" r:id="rId18"/>
    <p:sldId id="282" r:id="rId19"/>
    <p:sldId id="277" r:id="rId20"/>
    <p:sldId id="284" r:id="rId21"/>
    <p:sldId id="283" r:id="rId22"/>
    <p:sldId id="278" r:id="rId23"/>
    <p:sldId id="279" r:id="rId24"/>
  </p:sldIdLst>
  <p:sldSz cx="18288000" cy="10287000"/>
  <p:notesSz cx="18288000" cy="10287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F4A"/>
    <a:srgbClr val="142F13"/>
    <a:srgbClr val="268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p:cViewPr varScale="1">
        <p:scale>
          <a:sx n="58" d="100"/>
          <a:sy n="58" d="100"/>
        </p:scale>
        <p:origin x="533"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510450ED-71C3-4AE4-92E5-CC058F8195A8}" type="datetimeFigureOut">
              <a:rPr lang="fr-FR" smtClean="0"/>
              <a:t>27/04/2022</a:t>
            </a:fld>
            <a:endParaRPr lang="fr-FR"/>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8E8018F2-3AD6-4AC3-8D60-6720A32B260D}" type="slidenum">
              <a:rPr lang="fr-FR" smtClean="0"/>
              <a:t>‹N°›</a:t>
            </a:fld>
            <a:endParaRPr lang="fr-FR"/>
          </a:p>
        </p:txBody>
      </p:sp>
    </p:spTree>
    <p:extLst>
      <p:ext uri="{BB962C8B-B14F-4D97-AF65-F5344CB8AC3E}">
        <p14:creationId xmlns:p14="http://schemas.microsoft.com/office/powerpoint/2010/main" val="422135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E8018F2-3AD6-4AC3-8D60-6720A32B260D}" type="slidenum">
              <a:rPr lang="fr-FR" smtClean="0"/>
              <a:t>14</a:t>
            </a:fld>
            <a:endParaRPr lang="fr-FR"/>
          </a:p>
        </p:txBody>
      </p:sp>
    </p:spTree>
    <p:extLst>
      <p:ext uri="{BB962C8B-B14F-4D97-AF65-F5344CB8AC3E}">
        <p14:creationId xmlns:p14="http://schemas.microsoft.com/office/powerpoint/2010/main" val="401662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48067" y="579311"/>
            <a:ext cx="15591864" cy="6807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chemeClr val="bg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2500" b="1"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chemeClr val="bg1"/>
                </a:solidFill>
                <a:latin typeface="Times New Roman"/>
                <a:cs typeface="Times New Roma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chemeClr val="bg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58172" y="3833591"/>
            <a:ext cx="2571654" cy="1443354"/>
          </a:xfrm>
          <a:prstGeom prst="rect">
            <a:avLst/>
          </a:prstGeom>
        </p:spPr>
        <p:txBody>
          <a:bodyPr wrap="square" lIns="0" tIns="0" rIns="0" bIns="0">
            <a:spAutoFit/>
          </a:bodyPr>
          <a:lstStyle>
            <a:lvl1pPr>
              <a:defRPr sz="9300" b="1" i="0">
                <a:solidFill>
                  <a:schemeClr val="bg1"/>
                </a:solidFill>
                <a:latin typeface="Times New Roman"/>
                <a:cs typeface="Times New Roman"/>
              </a:defRPr>
            </a:lvl1pPr>
          </a:lstStyle>
          <a:p>
            <a:endParaRPr/>
          </a:p>
        </p:txBody>
      </p:sp>
      <p:sp>
        <p:nvSpPr>
          <p:cNvPr id="3" name="Holder 3"/>
          <p:cNvSpPr>
            <a:spLocks noGrp="1"/>
          </p:cNvSpPr>
          <p:nvPr>
            <p:ph type="body" idx="1"/>
          </p:nvPr>
        </p:nvSpPr>
        <p:spPr>
          <a:xfrm>
            <a:off x="2618340" y="3484996"/>
            <a:ext cx="9429115" cy="3524250"/>
          </a:xfrm>
          <a:prstGeom prst="rect">
            <a:avLst/>
          </a:prstGeom>
        </p:spPr>
        <p:txBody>
          <a:bodyPr wrap="square" lIns="0" tIns="0" rIns="0" bIns="0">
            <a:spAutoFit/>
          </a:bodyPr>
          <a:lstStyle>
            <a:lvl1pPr>
              <a:defRPr sz="12500" b="1" i="0">
                <a:solidFill>
                  <a:schemeClr val="bg1"/>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4/27/2022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hmedbenamor.shinyapps.io/rshinyapp/"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3982022" y="0"/>
              <a:ext cx="14306550" cy="8852535"/>
            </a:xfrm>
            <a:custGeom>
              <a:avLst/>
              <a:gdLst/>
              <a:ahLst/>
              <a:cxnLst/>
              <a:rect l="l" t="t" r="r" b="b"/>
              <a:pathLst>
                <a:path w="14306550" h="8852535">
                  <a:moveTo>
                    <a:pt x="14305976" y="8851912"/>
                  </a:moveTo>
                  <a:lnTo>
                    <a:pt x="0" y="8851912"/>
                  </a:lnTo>
                  <a:lnTo>
                    <a:pt x="0" y="0"/>
                  </a:lnTo>
                  <a:lnTo>
                    <a:pt x="14305976" y="0"/>
                  </a:lnTo>
                  <a:lnTo>
                    <a:pt x="14305976" y="8851912"/>
                  </a:lnTo>
                  <a:close/>
                </a:path>
              </a:pathLst>
            </a:custGeom>
            <a:solidFill>
              <a:srgbClr val="000000">
                <a:alpha val="62748"/>
              </a:srgbClr>
            </a:solidFill>
          </p:spPr>
          <p:txBody>
            <a:bodyPr wrap="square" lIns="0" tIns="0" rIns="0" bIns="0" rtlCol="0"/>
            <a:lstStyle/>
            <a:p>
              <a:endParaRPr/>
            </a:p>
          </p:txBody>
        </p:sp>
        <p:sp>
          <p:nvSpPr>
            <p:cNvPr id="4" name="object 4"/>
            <p:cNvSpPr/>
            <p:nvPr/>
          </p:nvSpPr>
          <p:spPr>
            <a:xfrm>
              <a:off x="15587166" y="2621531"/>
              <a:ext cx="28575" cy="7665720"/>
            </a:xfrm>
            <a:custGeom>
              <a:avLst/>
              <a:gdLst/>
              <a:ahLst/>
              <a:cxnLst/>
              <a:rect l="l" t="t" r="r" b="b"/>
              <a:pathLst>
                <a:path w="28575" h="7665720">
                  <a:moveTo>
                    <a:pt x="0" y="7665467"/>
                  </a:moveTo>
                  <a:lnTo>
                    <a:pt x="28316" y="7665467"/>
                  </a:lnTo>
                  <a:lnTo>
                    <a:pt x="28316" y="0"/>
                  </a:lnTo>
                  <a:lnTo>
                    <a:pt x="0" y="0"/>
                  </a:lnTo>
                  <a:lnTo>
                    <a:pt x="0" y="7665467"/>
                  </a:lnTo>
                  <a:close/>
                </a:path>
              </a:pathLst>
            </a:custGeom>
            <a:solidFill>
              <a:srgbClr val="000341"/>
            </a:solidFill>
          </p:spPr>
          <p:txBody>
            <a:bodyPr wrap="square" lIns="0" tIns="0" rIns="0" bIns="0" rtlCol="0"/>
            <a:lstStyle/>
            <a:p>
              <a:endParaRPr/>
            </a:p>
          </p:txBody>
        </p:sp>
        <p:pic>
          <p:nvPicPr>
            <p:cNvPr id="5" name="object 5"/>
            <p:cNvPicPr/>
            <p:nvPr/>
          </p:nvPicPr>
          <p:blipFill>
            <a:blip r:embed="rId2" cstate="print"/>
            <a:stretch>
              <a:fillRect/>
            </a:stretch>
          </p:blipFill>
          <p:spPr>
            <a:xfrm>
              <a:off x="3982022" y="0"/>
              <a:ext cx="14220824" cy="8848724"/>
            </a:xfrm>
            <a:prstGeom prst="rect">
              <a:avLst/>
            </a:prstGeom>
          </p:spPr>
        </p:pic>
        <p:sp>
          <p:nvSpPr>
            <p:cNvPr id="6" name="object 6"/>
            <p:cNvSpPr/>
            <p:nvPr/>
          </p:nvSpPr>
          <p:spPr>
            <a:xfrm>
              <a:off x="0" y="1021351"/>
              <a:ext cx="15587344" cy="9265920"/>
            </a:xfrm>
            <a:custGeom>
              <a:avLst/>
              <a:gdLst/>
              <a:ahLst/>
              <a:cxnLst/>
              <a:rect l="l" t="t" r="r" b="b"/>
              <a:pathLst>
                <a:path w="15587344" h="9265920">
                  <a:moveTo>
                    <a:pt x="0" y="9265646"/>
                  </a:moveTo>
                  <a:lnTo>
                    <a:pt x="0" y="0"/>
                  </a:lnTo>
                  <a:lnTo>
                    <a:pt x="15587166" y="0"/>
                  </a:lnTo>
                  <a:lnTo>
                    <a:pt x="15587166" y="9265646"/>
                  </a:lnTo>
                  <a:lnTo>
                    <a:pt x="0" y="9265646"/>
                  </a:lnTo>
                  <a:close/>
                </a:path>
              </a:pathLst>
            </a:custGeom>
            <a:solidFill>
              <a:srgbClr val="142F13">
                <a:alpha val="80392"/>
              </a:srgbClr>
            </a:solidFill>
          </p:spPr>
          <p:txBody>
            <a:bodyPr wrap="square" lIns="0" tIns="0" rIns="0" bIns="0" rtlCol="0"/>
            <a:lstStyle/>
            <a:p>
              <a:endParaRPr/>
            </a:p>
          </p:txBody>
        </p:sp>
      </p:grpSp>
      <p:sp>
        <p:nvSpPr>
          <p:cNvPr id="7" name="object 7"/>
          <p:cNvSpPr txBox="1">
            <a:spLocks noGrp="1"/>
          </p:cNvSpPr>
          <p:nvPr>
            <p:ph type="title"/>
          </p:nvPr>
        </p:nvSpPr>
        <p:spPr>
          <a:xfrm>
            <a:off x="2618340" y="1891047"/>
            <a:ext cx="5981065" cy="1930400"/>
          </a:xfrm>
          <a:prstGeom prst="rect">
            <a:avLst/>
          </a:prstGeom>
        </p:spPr>
        <p:txBody>
          <a:bodyPr vert="horz" wrap="square" lIns="0" tIns="12700" rIns="0" bIns="0" rtlCol="0">
            <a:spAutoFit/>
          </a:bodyPr>
          <a:lstStyle/>
          <a:p>
            <a:pPr marL="12700">
              <a:lnSpc>
                <a:spcPct val="100000"/>
              </a:lnSpc>
              <a:spcBef>
                <a:spcPts val="100"/>
              </a:spcBef>
            </a:pPr>
            <a:r>
              <a:rPr sz="12500" spc="150" dirty="0"/>
              <a:t>P</a:t>
            </a:r>
            <a:r>
              <a:rPr sz="12500" spc="-365" dirty="0"/>
              <a:t>R</a:t>
            </a:r>
            <a:r>
              <a:rPr sz="12500" spc="-690" dirty="0"/>
              <a:t>O</a:t>
            </a:r>
            <a:r>
              <a:rPr sz="12500" spc="-1600" dirty="0"/>
              <a:t>J</a:t>
            </a:r>
            <a:r>
              <a:rPr sz="12500" spc="-275" dirty="0"/>
              <a:t>E</a:t>
            </a:r>
            <a:r>
              <a:rPr sz="12500" spc="340" dirty="0"/>
              <a:t>T</a:t>
            </a:r>
            <a:endParaRPr sz="12500" dirty="0"/>
          </a:p>
        </p:txBody>
      </p:sp>
      <p:sp>
        <p:nvSpPr>
          <p:cNvPr id="8" name="object 8"/>
          <p:cNvSpPr txBox="1">
            <a:spLocks noGrp="1"/>
          </p:cNvSpPr>
          <p:nvPr>
            <p:ph type="body" idx="1"/>
          </p:nvPr>
        </p:nvSpPr>
        <p:spPr>
          <a:prstGeom prst="rect">
            <a:avLst/>
          </a:prstGeom>
        </p:spPr>
        <p:txBody>
          <a:bodyPr vert="horz" wrap="square" lIns="0" tIns="325120" rIns="0" bIns="0" rtlCol="0">
            <a:spAutoFit/>
          </a:bodyPr>
          <a:lstStyle/>
          <a:p>
            <a:pPr marL="12700" marR="5080">
              <a:lnSpc>
                <a:spcPts val="12550"/>
              </a:lnSpc>
              <a:spcBef>
                <a:spcPts val="2560"/>
              </a:spcBef>
            </a:pPr>
            <a:r>
              <a:rPr spc="-355" dirty="0"/>
              <a:t>A</a:t>
            </a:r>
            <a:r>
              <a:rPr spc="-1260" dirty="0"/>
              <a:t>C</a:t>
            </a:r>
            <a:r>
              <a:rPr spc="275" dirty="0"/>
              <a:t>T</a:t>
            </a:r>
            <a:r>
              <a:rPr spc="370" dirty="0"/>
              <a:t>U</a:t>
            </a:r>
            <a:r>
              <a:rPr spc="-355" dirty="0"/>
              <a:t>A</a:t>
            </a:r>
            <a:r>
              <a:rPr spc="-365" dirty="0"/>
              <a:t>R</a:t>
            </a:r>
            <a:r>
              <a:rPr spc="10" dirty="0"/>
              <a:t>I</a:t>
            </a:r>
            <a:r>
              <a:rPr spc="-355" dirty="0"/>
              <a:t>A</a:t>
            </a:r>
            <a:r>
              <a:rPr spc="195" dirty="0"/>
              <a:t>T  </a:t>
            </a:r>
            <a:r>
              <a:rPr spc="-220" dirty="0"/>
              <a:t>VIE</a:t>
            </a:r>
          </a:p>
        </p:txBody>
      </p:sp>
      <p:sp>
        <p:nvSpPr>
          <p:cNvPr id="9" name="object 9"/>
          <p:cNvSpPr txBox="1"/>
          <p:nvPr/>
        </p:nvSpPr>
        <p:spPr>
          <a:xfrm>
            <a:off x="2618340" y="7735915"/>
            <a:ext cx="5699125" cy="1143635"/>
          </a:xfrm>
          <a:prstGeom prst="rect">
            <a:avLst/>
          </a:prstGeom>
        </p:spPr>
        <p:txBody>
          <a:bodyPr vert="horz" wrap="square" lIns="0" tIns="73660" rIns="0" bIns="0" rtlCol="0">
            <a:spAutoFit/>
          </a:bodyPr>
          <a:lstStyle/>
          <a:p>
            <a:pPr marL="12700" marR="5080">
              <a:lnSpc>
                <a:spcPct val="143200"/>
              </a:lnSpc>
              <a:spcBef>
                <a:spcPts val="580"/>
              </a:spcBef>
            </a:pPr>
            <a:r>
              <a:rPr sz="2000" spc="484" dirty="0">
                <a:solidFill>
                  <a:srgbClr val="FFFFFF"/>
                </a:solidFill>
                <a:latin typeface="Microsoft Sans Serif"/>
                <a:cs typeface="Microsoft Sans Serif"/>
              </a:rPr>
              <a:t>UN</a:t>
            </a:r>
            <a:r>
              <a:rPr sz="2000" spc="130" dirty="0">
                <a:solidFill>
                  <a:srgbClr val="FFFFFF"/>
                </a:solidFill>
                <a:latin typeface="Microsoft Sans Serif"/>
                <a:cs typeface="Microsoft Sans Serif"/>
              </a:rPr>
              <a:t> </a:t>
            </a:r>
            <a:r>
              <a:rPr sz="2000" spc="395" dirty="0">
                <a:solidFill>
                  <a:srgbClr val="FFFFFF"/>
                </a:solidFill>
                <a:latin typeface="Microsoft Sans Serif"/>
                <a:cs typeface="Microsoft Sans Serif"/>
              </a:rPr>
              <a:t>PROJET</a:t>
            </a:r>
            <a:r>
              <a:rPr sz="2000" spc="135" dirty="0">
                <a:solidFill>
                  <a:srgbClr val="FFFFFF"/>
                </a:solidFill>
                <a:latin typeface="Microsoft Sans Serif"/>
                <a:cs typeface="Microsoft Sans Serif"/>
              </a:rPr>
              <a:t> </a:t>
            </a:r>
            <a:r>
              <a:rPr sz="2000" spc="375" dirty="0">
                <a:solidFill>
                  <a:srgbClr val="FFFFFF"/>
                </a:solidFill>
                <a:latin typeface="Microsoft Sans Serif"/>
                <a:cs typeface="Microsoft Sans Serif"/>
              </a:rPr>
              <a:t>POUR</a:t>
            </a:r>
            <a:r>
              <a:rPr sz="2000" spc="130" dirty="0">
                <a:solidFill>
                  <a:srgbClr val="FFFFFF"/>
                </a:solidFill>
                <a:latin typeface="Microsoft Sans Serif"/>
                <a:cs typeface="Microsoft Sans Serif"/>
              </a:rPr>
              <a:t> </a:t>
            </a:r>
            <a:r>
              <a:rPr sz="2000" spc="305" dirty="0">
                <a:solidFill>
                  <a:srgbClr val="FFFFFF"/>
                </a:solidFill>
                <a:latin typeface="Microsoft Sans Serif"/>
                <a:cs typeface="Microsoft Sans Serif"/>
              </a:rPr>
              <a:t>LES</a:t>
            </a:r>
            <a:r>
              <a:rPr sz="2000" spc="135" dirty="0">
                <a:solidFill>
                  <a:srgbClr val="FFFFFF"/>
                </a:solidFill>
                <a:latin typeface="Microsoft Sans Serif"/>
                <a:cs typeface="Microsoft Sans Serif"/>
              </a:rPr>
              <a:t> </a:t>
            </a:r>
            <a:r>
              <a:rPr sz="2000" spc="345" dirty="0">
                <a:solidFill>
                  <a:srgbClr val="FFFFFF"/>
                </a:solidFill>
                <a:latin typeface="Microsoft Sans Serif"/>
                <a:cs typeface="Microsoft Sans Serif"/>
              </a:rPr>
              <a:t>ACTUAIRES</a:t>
            </a:r>
            <a:r>
              <a:rPr sz="2650" spc="345" dirty="0">
                <a:solidFill>
                  <a:srgbClr val="FFFFFF"/>
                </a:solidFill>
                <a:latin typeface="Lucida Sans Unicode"/>
                <a:cs typeface="Lucida Sans Unicode"/>
              </a:rPr>
              <a:t>, </a:t>
            </a:r>
            <a:r>
              <a:rPr sz="2650" spc="-825" dirty="0">
                <a:solidFill>
                  <a:srgbClr val="FFFFFF"/>
                </a:solidFill>
                <a:latin typeface="Lucida Sans Unicode"/>
                <a:cs typeface="Lucida Sans Unicode"/>
              </a:rPr>
              <a:t> </a:t>
            </a:r>
            <a:r>
              <a:rPr sz="2000" spc="345" dirty="0">
                <a:solidFill>
                  <a:srgbClr val="FFFFFF"/>
                </a:solidFill>
                <a:latin typeface="Microsoft Sans Serif"/>
                <a:cs typeface="Microsoft Sans Serif"/>
              </a:rPr>
              <a:t>PAR</a:t>
            </a:r>
            <a:r>
              <a:rPr sz="2000" spc="130" dirty="0">
                <a:solidFill>
                  <a:srgbClr val="FFFFFF"/>
                </a:solidFill>
                <a:latin typeface="Microsoft Sans Serif"/>
                <a:cs typeface="Microsoft Sans Serif"/>
              </a:rPr>
              <a:t> </a:t>
            </a:r>
            <a:r>
              <a:rPr sz="2000" spc="305" dirty="0">
                <a:solidFill>
                  <a:srgbClr val="FFFFFF"/>
                </a:solidFill>
                <a:latin typeface="Microsoft Sans Serif"/>
                <a:cs typeface="Microsoft Sans Serif"/>
              </a:rPr>
              <a:t>LES</a:t>
            </a:r>
            <a:r>
              <a:rPr sz="2000" spc="135" dirty="0">
                <a:solidFill>
                  <a:srgbClr val="FFFFFF"/>
                </a:solidFill>
                <a:latin typeface="Microsoft Sans Serif"/>
                <a:cs typeface="Microsoft Sans Serif"/>
              </a:rPr>
              <a:t> </a:t>
            </a:r>
            <a:r>
              <a:rPr sz="2000" spc="370" dirty="0">
                <a:solidFill>
                  <a:srgbClr val="FFFFFF"/>
                </a:solidFill>
                <a:latin typeface="Microsoft Sans Serif"/>
                <a:cs typeface="Microsoft Sans Serif"/>
              </a:rPr>
              <a:t>FUTURS</a:t>
            </a:r>
            <a:r>
              <a:rPr sz="2000" spc="135" dirty="0">
                <a:solidFill>
                  <a:srgbClr val="FFFFFF"/>
                </a:solidFill>
                <a:latin typeface="Microsoft Sans Serif"/>
                <a:cs typeface="Microsoft Sans Serif"/>
              </a:rPr>
              <a:t> </a:t>
            </a:r>
            <a:r>
              <a:rPr sz="2000" spc="385" dirty="0">
                <a:solidFill>
                  <a:srgbClr val="FFFFFF"/>
                </a:solidFill>
                <a:latin typeface="Microsoft Sans Serif"/>
                <a:cs typeface="Microsoft Sans Serif"/>
              </a:rPr>
              <a:t>ACTUAIRES</a:t>
            </a:r>
            <a:endParaRPr sz="2000">
              <a:latin typeface="Microsoft Sans Serif"/>
              <a:cs typeface="Microsoft Sans Serif"/>
            </a:endParaRPr>
          </a:p>
        </p:txBody>
      </p:sp>
      <p:grpSp>
        <p:nvGrpSpPr>
          <p:cNvPr id="10" name="object 10"/>
          <p:cNvGrpSpPr/>
          <p:nvPr/>
        </p:nvGrpSpPr>
        <p:grpSpPr>
          <a:xfrm>
            <a:off x="2604526" y="-14909"/>
            <a:ext cx="15594330" cy="10287303"/>
            <a:chOff x="2694876" y="0"/>
            <a:chExt cx="15594330" cy="10287303"/>
          </a:xfrm>
        </p:grpSpPr>
        <p:sp>
          <p:nvSpPr>
            <p:cNvPr id="11" name="object 11"/>
            <p:cNvSpPr/>
            <p:nvPr/>
          </p:nvSpPr>
          <p:spPr>
            <a:xfrm>
              <a:off x="2694876" y="1987219"/>
              <a:ext cx="15594330" cy="8300084"/>
            </a:xfrm>
            <a:custGeom>
              <a:avLst/>
              <a:gdLst/>
              <a:ahLst/>
              <a:cxnLst/>
              <a:rect l="l" t="t" r="r" b="b"/>
              <a:pathLst>
                <a:path w="15594330" h="8300084">
                  <a:moveTo>
                    <a:pt x="18110" y="0"/>
                  </a:moveTo>
                  <a:lnTo>
                    <a:pt x="0" y="0"/>
                  </a:lnTo>
                  <a:lnTo>
                    <a:pt x="0" y="1268387"/>
                  </a:lnTo>
                  <a:lnTo>
                    <a:pt x="18110" y="1268387"/>
                  </a:lnTo>
                  <a:lnTo>
                    <a:pt x="18110" y="1192961"/>
                  </a:lnTo>
                  <a:lnTo>
                    <a:pt x="18110" y="0"/>
                  </a:lnTo>
                  <a:close/>
                </a:path>
                <a:path w="15594330" h="8300084">
                  <a:moveTo>
                    <a:pt x="6456947" y="6858228"/>
                  </a:moveTo>
                  <a:lnTo>
                    <a:pt x="6438824" y="6858228"/>
                  </a:lnTo>
                  <a:lnTo>
                    <a:pt x="6438824" y="8299780"/>
                  </a:lnTo>
                  <a:lnTo>
                    <a:pt x="6456947" y="8299780"/>
                  </a:lnTo>
                  <a:lnTo>
                    <a:pt x="6456947" y="6858228"/>
                  </a:lnTo>
                  <a:close/>
                </a:path>
                <a:path w="15594330" h="8300084">
                  <a:moveTo>
                    <a:pt x="15594013" y="6858838"/>
                  </a:moveTo>
                  <a:lnTo>
                    <a:pt x="15518511" y="6858838"/>
                  </a:lnTo>
                  <a:lnTo>
                    <a:pt x="14190548" y="6858838"/>
                  </a:lnTo>
                  <a:lnTo>
                    <a:pt x="14190548" y="6876961"/>
                  </a:lnTo>
                  <a:lnTo>
                    <a:pt x="15594013" y="6876961"/>
                  </a:lnTo>
                  <a:lnTo>
                    <a:pt x="15594013" y="6858838"/>
                  </a:lnTo>
                  <a:close/>
                </a:path>
              </a:pathLst>
            </a:custGeom>
            <a:solidFill>
              <a:srgbClr val="DB3C4D"/>
            </a:solidFill>
          </p:spPr>
          <p:txBody>
            <a:bodyPr wrap="square" lIns="0" tIns="0" rIns="0" bIns="0" rtlCol="0"/>
            <a:lstStyle/>
            <a:p>
              <a:endParaRPr/>
            </a:p>
          </p:txBody>
        </p:sp>
        <p:pic>
          <p:nvPicPr>
            <p:cNvPr id="13" name="object 13"/>
            <p:cNvPicPr/>
            <p:nvPr/>
          </p:nvPicPr>
          <p:blipFill>
            <a:blip r:embed="rId3" cstate="print"/>
            <a:stretch>
              <a:fillRect/>
            </a:stretch>
          </p:blipFill>
          <p:spPr>
            <a:xfrm>
              <a:off x="15883811" y="0"/>
              <a:ext cx="2400299" cy="105727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6399" y="1389590"/>
            <a:ext cx="18415" cy="8897620"/>
            <a:chOff x="1276399" y="1389590"/>
            <a:chExt cx="18415" cy="8897620"/>
          </a:xfrm>
        </p:grpSpPr>
        <p:sp>
          <p:nvSpPr>
            <p:cNvPr id="3" name="object 3"/>
            <p:cNvSpPr/>
            <p:nvPr/>
          </p:nvSpPr>
          <p:spPr>
            <a:xfrm>
              <a:off x="1276399" y="1756142"/>
              <a:ext cx="18415" cy="8531225"/>
            </a:xfrm>
            <a:custGeom>
              <a:avLst/>
              <a:gdLst/>
              <a:ahLst/>
              <a:cxnLst/>
              <a:rect l="l" t="t" r="r" b="b"/>
              <a:pathLst>
                <a:path w="18415" h="8531225">
                  <a:moveTo>
                    <a:pt x="0" y="8530856"/>
                  </a:moveTo>
                  <a:lnTo>
                    <a:pt x="0" y="0"/>
                  </a:lnTo>
                  <a:lnTo>
                    <a:pt x="18119" y="0"/>
                  </a:lnTo>
                  <a:lnTo>
                    <a:pt x="18119" y="8530856"/>
                  </a:lnTo>
                  <a:lnTo>
                    <a:pt x="0" y="8530856"/>
                  </a:lnTo>
                  <a:close/>
                </a:path>
              </a:pathLst>
            </a:custGeom>
            <a:solidFill>
              <a:srgbClr val="F4F4F4"/>
            </a:solidFill>
          </p:spPr>
          <p:txBody>
            <a:bodyPr wrap="square" lIns="0" tIns="0" rIns="0" bIns="0" rtlCol="0"/>
            <a:lstStyle/>
            <a:p>
              <a:endParaRPr/>
            </a:p>
          </p:txBody>
        </p:sp>
        <p:sp>
          <p:nvSpPr>
            <p:cNvPr id="4" name="object 4"/>
            <p:cNvSpPr/>
            <p:nvPr/>
          </p:nvSpPr>
          <p:spPr>
            <a:xfrm>
              <a:off x="1276461" y="1389590"/>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5" name="object 5"/>
          <p:cNvGrpSpPr/>
          <p:nvPr/>
        </p:nvGrpSpPr>
        <p:grpSpPr>
          <a:xfrm>
            <a:off x="16989426" y="0"/>
            <a:ext cx="18415" cy="10288270"/>
            <a:chOff x="16989426" y="0"/>
            <a:chExt cx="18415" cy="10288270"/>
          </a:xfrm>
        </p:grpSpPr>
        <p:sp>
          <p:nvSpPr>
            <p:cNvPr id="6" name="object 6"/>
            <p:cNvSpPr/>
            <p:nvPr/>
          </p:nvSpPr>
          <p:spPr>
            <a:xfrm>
              <a:off x="1698944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7" name="object 7"/>
            <p:cNvSpPr/>
            <p:nvPr/>
          </p:nvSpPr>
          <p:spPr>
            <a:xfrm>
              <a:off x="16989426" y="8901195"/>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9" name="object 9"/>
          <p:cNvSpPr/>
          <p:nvPr/>
        </p:nvSpPr>
        <p:spPr>
          <a:xfrm>
            <a:off x="1546262" y="5465537"/>
            <a:ext cx="15048865" cy="671195"/>
          </a:xfrm>
          <a:custGeom>
            <a:avLst/>
            <a:gdLst/>
            <a:ahLst/>
            <a:cxnLst/>
            <a:rect l="l" t="t" r="r" b="b"/>
            <a:pathLst>
              <a:path w="15048865" h="671195">
                <a:moveTo>
                  <a:pt x="14713083" y="671140"/>
                </a:moveTo>
                <a:lnTo>
                  <a:pt x="14664583" y="667715"/>
                </a:lnTo>
                <a:lnTo>
                  <a:pt x="14618197" y="657750"/>
                </a:lnTo>
                <a:lnTo>
                  <a:pt x="14574412" y="641707"/>
                </a:lnTo>
                <a:lnTo>
                  <a:pt x="14533716" y="620050"/>
                </a:lnTo>
                <a:lnTo>
                  <a:pt x="14496596" y="593239"/>
                </a:lnTo>
                <a:lnTo>
                  <a:pt x="14463540" y="561740"/>
                </a:lnTo>
                <a:lnTo>
                  <a:pt x="14435036" y="526013"/>
                </a:lnTo>
                <a:lnTo>
                  <a:pt x="14411571" y="486522"/>
                </a:lnTo>
                <a:lnTo>
                  <a:pt x="14393633" y="443729"/>
                </a:lnTo>
                <a:lnTo>
                  <a:pt x="14381709" y="398098"/>
                </a:lnTo>
                <a:lnTo>
                  <a:pt x="0" y="398098"/>
                </a:lnTo>
                <a:lnTo>
                  <a:pt x="0" y="273041"/>
                </a:lnTo>
                <a:lnTo>
                  <a:pt x="14379626" y="273041"/>
                </a:lnTo>
                <a:lnTo>
                  <a:pt x="14392056" y="227916"/>
                </a:lnTo>
                <a:lnTo>
                  <a:pt x="14410287" y="185418"/>
                </a:lnTo>
                <a:lnTo>
                  <a:pt x="14433871" y="146045"/>
                </a:lnTo>
                <a:lnTo>
                  <a:pt x="14462357" y="110300"/>
                </a:lnTo>
                <a:lnTo>
                  <a:pt x="14495294" y="78681"/>
                </a:lnTo>
                <a:lnTo>
                  <a:pt x="14532233" y="51690"/>
                </a:lnTo>
                <a:lnTo>
                  <a:pt x="14572723" y="29826"/>
                </a:lnTo>
                <a:lnTo>
                  <a:pt x="14616314" y="13589"/>
                </a:lnTo>
                <a:lnTo>
                  <a:pt x="14662556" y="3480"/>
                </a:lnTo>
                <a:lnTo>
                  <a:pt x="14710999" y="0"/>
                </a:lnTo>
                <a:lnTo>
                  <a:pt x="14757045" y="3060"/>
                </a:lnTo>
                <a:lnTo>
                  <a:pt x="14801137" y="11974"/>
                </a:lnTo>
                <a:lnTo>
                  <a:pt x="14842884" y="26346"/>
                </a:lnTo>
                <a:lnTo>
                  <a:pt x="14881896" y="45777"/>
                </a:lnTo>
                <a:lnTo>
                  <a:pt x="14917781" y="69868"/>
                </a:lnTo>
                <a:lnTo>
                  <a:pt x="14950150" y="98221"/>
                </a:lnTo>
                <a:lnTo>
                  <a:pt x="14978611" y="130440"/>
                </a:lnTo>
                <a:lnTo>
                  <a:pt x="15002773" y="166125"/>
                </a:lnTo>
                <a:lnTo>
                  <a:pt x="15022246" y="204878"/>
                </a:lnTo>
                <a:lnTo>
                  <a:pt x="15036640" y="246302"/>
                </a:lnTo>
                <a:lnTo>
                  <a:pt x="15045562" y="289999"/>
                </a:lnTo>
                <a:lnTo>
                  <a:pt x="15048623" y="335570"/>
                </a:lnTo>
                <a:lnTo>
                  <a:pt x="15044989" y="385196"/>
                </a:lnTo>
                <a:lnTo>
                  <a:pt x="15034431" y="432549"/>
                </a:lnTo>
                <a:lnTo>
                  <a:pt x="15017465" y="477112"/>
                </a:lnTo>
                <a:lnTo>
                  <a:pt x="14994609" y="518367"/>
                </a:lnTo>
                <a:lnTo>
                  <a:pt x="14966379" y="555798"/>
                </a:lnTo>
                <a:lnTo>
                  <a:pt x="14933292" y="588888"/>
                </a:lnTo>
                <a:lnTo>
                  <a:pt x="14895864" y="617120"/>
                </a:lnTo>
                <a:lnTo>
                  <a:pt x="14854613" y="639979"/>
                </a:lnTo>
                <a:lnTo>
                  <a:pt x="14810054" y="656946"/>
                </a:lnTo>
                <a:lnTo>
                  <a:pt x="14762705" y="667505"/>
                </a:lnTo>
                <a:lnTo>
                  <a:pt x="14713083" y="671140"/>
                </a:lnTo>
                <a:close/>
              </a:path>
            </a:pathLst>
          </a:custGeom>
          <a:solidFill>
            <a:srgbClr val="4A5F4A"/>
          </a:solidFill>
        </p:spPr>
        <p:txBody>
          <a:bodyPr wrap="square" lIns="0" tIns="0" rIns="0" bIns="0" rtlCol="0"/>
          <a:lstStyle/>
          <a:p>
            <a:endParaRPr/>
          </a:p>
        </p:txBody>
      </p:sp>
      <p:sp>
        <p:nvSpPr>
          <p:cNvPr id="11" name="object 11"/>
          <p:cNvSpPr txBox="1">
            <a:spLocks noGrp="1"/>
          </p:cNvSpPr>
          <p:nvPr>
            <p:ph type="title"/>
          </p:nvPr>
        </p:nvSpPr>
        <p:spPr>
          <a:xfrm>
            <a:off x="1698624" y="897097"/>
            <a:ext cx="13956665" cy="680720"/>
          </a:xfrm>
          <a:prstGeom prst="rect">
            <a:avLst/>
          </a:prstGeom>
        </p:spPr>
        <p:txBody>
          <a:bodyPr vert="horz" wrap="square" lIns="0" tIns="12700" rIns="0" bIns="0" rtlCol="0">
            <a:spAutoFit/>
          </a:bodyPr>
          <a:lstStyle/>
          <a:p>
            <a:pPr marL="12700">
              <a:lnSpc>
                <a:spcPct val="100000"/>
              </a:lnSpc>
              <a:spcBef>
                <a:spcPts val="100"/>
              </a:spcBef>
            </a:pPr>
            <a:r>
              <a:rPr sz="4300" spc="-10" dirty="0">
                <a:solidFill>
                  <a:srgbClr val="000341"/>
                </a:solidFill>
              </a:rPr>
              <a:t>ÉVOLUTION</a:t>
            </a:r>
            <a:r>
              <a:rPr sz="4300" spc="229" dirty="0">
                <a:solidFill>
                  <a:srgbClr val="000341"/>
                </a:solidFill>
              </a:rPr>
              <a:t> </a:t>
            </a:r>
            <a:r>
              <a:rPr sz="4300" spc="-75" dirty="0">
                <a:solidFill>
                  <a:srgbClr val="000341"/>
                </a:solidFill>
              </a:rPr>
              <a:t>CHRONOLOGIQUE</a:t>
            </a:r>
            <a:r>
              <a:rPr sz="4300" spc="229" dirty="0">
                <a:solidFill>
                  <a:srgbClr val="000341"/>
                </a:solidFill>
              </a:rPr>
              <a:t> </a:t>
            </a:r>
            <a:r>
              <a:rPr sz="4300" spc="135" dirty="0">
                <a:solidFill>
                  <a:srgbClr val="000341"/>
                </a:solidFill>
              </a:rPr>
              <a:t>DU</a:t>
            </a:r>
            <a:r>
              <a:rPr sz="4300" spc="229" dirty="0">
                <a:solidFill>
                  <a:srgbClr val="000341"/>
                </a:solidFill>
              </a:rPr>
              <a:t> </a:t>
            </a:r>
            <a:r>
              <a:rPr sz="4300" spc="35" dirty="0">
                <a:solidFill>
                  <a:srgbClr val="000341"/>
                </a:solidFill>
              </a:rPr>
              <a:t>NOMBRE</a:t>
            </a:r>
            <a:r>
              <a:rPr sz="4300" spc="229" dirty="0">
                <a:solidFill>
                  <a:srgbClr val="000341"/>
                </a:solidFill>
              </a:rPr>
              <a:t> </a:t>
            </a:r>
            <a:r>
              <a:rPr sz="4300" spc="40" dirty="0">
                <a:solidFill>
                  <a:srgbClr val="000341"/>
                </a:solidFill>
              </a:rPr>
              <a:t>ET</a:t>
            </a:r>
            <a:r>
              <a:rPr sz="4300" spc="229" dirty="0">
                <a:solidFill>
                  <a:srgbClr val="000341"/>
                </a:solidFill>
              </a:rPr>
              <a:t> </a:t>
            </a:r>
            <a:r>
              <a:rPr sz="4300" spc="20" dirty="0">
                <a:solidFill>
                  <a:srgbClr val="000341"/>
                </a:solidFill>
              </a:rPr>
              <a:t>DE</a:t>
            </a:r>
            <a:endParaRPr sz="4300" dirty="0"/>
          </a:p>
        </p:txBody>
      </p:sp>
      <p:sp>
        <p:nvSpPr>
          <p:cNvPr id="12" name="object 12"/>
          <p:cNvSpPr txBox="1"/>
          <p:nvPr/>
        </p:nvSpPr>
        <p:spPr>
          <a:xfrm>
            <a:off x="1698624" y="1611472"/>
            <a:ext cx="13057505" cy="680720"/>
          </a:xfrm>
          <a:prstGeom prst="rect">
            <a:avLst/>
          </a:prstGeom>
        </p:spPr>
        <p:txBody>
          <a:bodyPr vert="horz" wrap="square" lIns="0" tIns="12700" rIns="0" bIns="0" rtlCol="0">
            <a:spAutoFit/>
          </a:bodyPr>
          <a:lstStyle/>
          <a:p>
            <a:pPr marL="12700">
              <a:lnSpc>
                <a:spcPct val="100000"/>
              </a:lnSpc>
              <a:spcBef>
                <a:spcPts val="100"/>
              </a:spcBef>
            </a:pPr>
            <a:r>
              <a:rPr sz="4300" b="1" spc="-155" dirty="0">
                <a:solidFill>
                  <a:srgbClr val="000341"/>
                </a:solidFill>
                <a:latin typeface="Times New Roman"/>
                <a:cs typeface="Times New Roman"/>
              </a:rPr>
              <a:t>LA</a:t>
            </a:r>
            <a:r>
              <a:rPr sz="4300" b="1" spc="220" dirty="0">
                <a:solidFill>
                  <a:srgbClr val="000341"/>
                </a:solidFill>
                <a:latin typeface="Times New Roman"/>
                <a:cs typeface="Times New Roman"/>
              </a:rPr>
              <a:t> </a:t>
            </a:r>
            <a:r>
              <a:rPr sz="4300" b="1" dirty="0">
                <a:solidFill>
                  <a:srgbClr val="000341"/>
                </a:solidFill>
                <a:latin typeface="Times New Roman"/>
                <a:cs typeface="Times New Roman"/>
              </a:rPr>
              <a:t>PROPORTION</a:t>
            </a:r>
            <a:r>
              <a:rPr sz="4300" b="1" spc="225" dirty="0">
                <a:solidFill>
                  <a:srgbClr val="000341"/>
                </a:solidFill>
                <a:latin typeface="Times New Roman"/>
                <a:cs typeface="Times New Roman"/>
              </a:rPr>
              <a:t> </a:t>
            </a:r>
            <a:r>
              <a:rPr sz="4300" b="1" spc="20" dirty="0">
                <a:solidFill>
                  <a:srgbClr val="000341"/>
                </a:solidFill>
                <a:latin typeface="Times New Roman"/>
                <a:cs typeface="Times New Roman"/>
              </a:rPr>
              <a:t>DE</a:t>
            </a:r>
            <a:r>
              <a:rPr sz="4300" b="1" spc="225" dirty="0">
                <a:solidFill>
                  <a:srgbClr val="000341"/>
                </a:solidFill>
                <a:latin typeface="Times New Roman"/>
                <a:cs typeface="Times New Roman"/>
              </a:rPr>
              <a:t> </a:t>
            </a:r>
            <a:r>
              <a:rPr sz="4300" b="1" spc="-65" dirty="0">
                <a:solidFill>
                  <a:srgbClr val="000341"/>
                </a:solidFill>
                <a:latin typeface="Times New Roman"/>
                <a:cs typeface="Times New Roman"/>
              </a:rPr>
              <a:t>DÉCÈS</a:t>
            </a:r>
            <a:r>
              <a:rPr sz="4300" b="1" spc="225" dirty="0">
                <a:solidFill>
                  <a:srgbClr val="000341"/>
                </a:solidFill>
                <a:latin typeface="Times New Roman"/>
                <a:cs typeface="Times New Roman"/>
              </a:rPr>
              <a:t> </a:t>
            </a:r>
            <a:r>
              <a:rPr sz="4300" b="1" spc="70" dirty="0">
                <a:solidFill>
                  <a:srgbClr val="000341"/>
                </a:solidFill>
                <a:latin typeface="Times New Roman"/>
                <a:cs typeface="Times New Roman"/>
              </a:rPr>
              <a:t>SUIVANT</a:t>
            </a:r>
            <a:r>
              <a:rPr sz="4300" b="1" spc="225" dirty="0">
                <a:solidFill>
                  <a:srgbClr val="000341"/>
                </a:solidFill>
                <a:latin typeface="Times New Roman"/>
                <a:cs typeface="Times New Roman"/>
              </a:rPr>
              <a:t> </a:t>
            </a:r>
            <a:r>
              <a:rPr sz="4300" b="1" spc="-155" dirty="0">
                <a:solidFill>
                  <a:srgbClr val="000341"/>
                </a:solidFill>
                <a:latin typeface="Times New Roman"/>
                <a:cs typeface="Times New Roman"/>
              </a:rPr>
              <a:t>LA</a:t>
            </a:r>
            <a:r>
              <a:rPr sz="4300" b="1" spc="225" dirty="0">
                <a:solidFill>
                  <a:srgbClr val="000341"/>
                </a:solidFill>
                <a:latin typeface="Times New Roman"/>
                <a:cs typeface="Times New Roman"/>
              </a:rPr>
              <a:t> </a:t>
            </a:r>
            <a:r>
              <a:rPr sz="4300" b="1" spc="-55" dirty="0">
                <a:solidFill>
                  <a:srgbClr val="000341"/>
                </a:solidFill>
                <a:latin typeface="Times New Roman"/>
                <a:cs typeface="Times New Roman"/>
              </a:rPr>
              <a:t>CAUSE</a:t>
            </a:r>
            <a:endParaRPr sz="4300" dirty="0">
              <a:latin typeface="Times New Roman"/>
              <a:cs typeface="Times New Roman"/>
            </a:endParaRPr>
          </a:p>
        </p:txBody>
      </p:sp>
      <p:sp>
        <p:nvSpPr>
          <p:cNvPr id="13" name="object 13"/>
          <p:cNvSpPr txBox="1"/>
          <p:nvPr/>
        </p:nvSpPr>
        <p:spPr>
          <a:xfrm>
            <a:off x="17539282" y="9467205"/>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Microsoft YaHei"/>
                <a:cs typeface="Microsoft YaHei"/>
              </a:rPr>
              <a:t>10</a:t>
            </a:r>
            <a:endParaRPr sz="1100" dirty="0">
              <a:latin typeface="Microsoft YaHei"/>
              <a:cs typeface="Microsoft YaHei"/>
            </a:endParaRPr>
          </a:p>
        </p:txBody>
      </p:sp>
      <p:sp>
        <p:nvSpPr>
          <p:cNvPr id="14" name="object 14"/>
          <p:cNvSpPr txBox="1"/>
          <p:nvPr/>
        </p:nvSpPr>
        <p:spPr>
          <a:xfrm>
            <a:off x="3731666" y="5142839"/>
            <a:ext cx="1968500" cy="2286635"/>
          </a:xfrm>
          <a:prstGeom prst="rect">
            <a:avLst/>
          </a:prstGeom>
        </p:spPr>
        <p:txBody>
          <a:bodyPr vert="horz" wrap="square" lIns="0" tIns="13970" rIns="0" bIns="0" rtlCol="0">
            <a:spAutoFit/>
          </a:bodyPr>
          <a:lstStyle/>
          <a:p>
            <a:pPr marL="563880">
              <a:lnSpc>
                <a:spcPct val="100000"/>
              </a:lnSpc>
              <a:spcBef>
                <a:spcPts val="110"/>
              </a:spcBef>
            </a:pPr>
            <a:r>
              <a:rPr sz="2550" b="1" spc="40" dirty="0">
                <a:solidFill>
                  <a:srgbClr val="DB3C4D"/>
                </a:solidFill>
                <a:latin typeface="Times New Roman"/>
                <a:cs typeface="Times New Roman"/>
              </a:rPr>
              <a:t>1918</a:t>
            </a:r>
            <a:endParaRPr sz="2550" dirty="0">
              <a:latin typeface="Times New Roman"/>
              <a:cs typeface="Times New Roman"/>
            </a:endParaRPr>
          </a:p>
          <a:p>
            <a:pPr marL="12065" marR="5080" indent="-635" algn="ctr">
              <a:lnSpc>
                <a:spcPct val="102800"/>
              </a:lnSpc>
              <a:spcBef>
                <a:spcPts val="4029"/>
              </a:spcBef>
            </a:pPr>
            <a:r>
              <a:rPr sz="2250" spc="-105" dirty="0">
                <a:latin typeface="Microsoft Sans Serif"/>
                <a:cs typeface="Microsoft Sans Serif"/>
              </a:rPr>
              <a:t>L</a:t>
            </a:r>
            <a:r>
              <a:rPr sz="1700" spc="-105" dirty="0">
                <a:latin typeface="Tahoma"/>
                <a:cs typeface="Tahoma"/>
              </a:rPr>
              <a:t>’</a:t>
            </a:r>
            <a:r>
              <a:rPr sz="2250" spc="-105" dirty="0">
                <a:latin typeface="Microsoft Sans Serif"/>
                <a:cs typeface="Microsoft Sans Serif"/>
              </a:rPr>
              <a:t>épidémie</a:t>
            </a:r>
            <a:r>
              <a:rPr sz="2250" spc="25" dirty="0">
                <a:latin typeface="Microsoft Sans Serif"/>
                <a:cs typeface="Microsoft Sans Serif"/>
              </a:rPr>
              <a:t> </a:t>
            </a:r>
            <a:r>
              <a:rPr sz="2250" spc="-185" dirty="0">
                <a:latin typeface="Microsoft Sans Serif"/>
                <a:cs typeface="Microsoft Sans Serif"/>
              </a:rPr>
              <a:t>de </a:t>
            </a:r>
            <a:r>
              <a:rPr sz="2250" spc="-180" dirty="0">
                <a:latin typeface="Microsoft Sans Serif"/>
                <a:cs typeface="Microsoft Sans Serif"/>
              </a:rPr>
              <a:t> </a:t>
            </a:r>
            <a:r>
              <a:rPr sz="2250" spc="-100" dirty="0">
                <a:latin typeface="Microsoft Sans Serif"/>
                <a:cs typeface="Microsoft Sans Serif"/>
              </a:rPr>
              <a:t>g</a:t>
            </a:r>
            <a:r>
              <a:rPr sz="1800" spc="-100" dirty="0">
                <a:latin typeface="Trebuchet MS"/>
                <a:cs typeface="Trebuchet MS"/>
              </a:rPr>
              <a:t>r</a:t>
            </a:r>
            <a:r>
              <a:rPr sz="2250" spc="-100" dirty="0">
                <a:latin typeface="Microsoft Sans Serif"/>
                <a:cs typeface="Microsoft Sans Serif"/>
              </a:rPr>
              <a:t>ippe</a:t>
            </a:r>
            <a:r>
              <a:rPr sz="2250" dirty="0">
                <a:latin typeface="Microsoft Sans Serif"/>
                <a:cs typeface="Microsoft Sans Serif"/>
              </a:rPr>
              <a:t> </a:t>
            </a:r>
            <a:r>
              <a:rPr sz="2250" spc="-120" dirty="0">
                <a:latin typeface="Microsoft Sans Serif"/>
                <a:cs typeface="Microsoft Sans Serif"/>
              </a:rPr>
              <a:t>e</a:t>
            </a:r>
            <a:r>
              <a:rPr sz="1800" spc="-120" dirty="0">
                <a:latin typeface="Trebuchet MS"/>
                <a:cs typeface="Trebuchet MS"/>
              </a:rPr>
              <a:t>s</a:t>
            </a:r>
            <a:r>
              <a:rPr sz="2250" spc="-120" dirty="0">
                <a:latin typeface="Microsoft Sans Serif"/>
                <a:cs typeface="Microsoft Sans Serif"/>
              </a:rPr>
              <a:t>pagnole</a:t>
            </a:r>
            <a:endParaRPr sz="2250" dirty="0">
              <a:latin typeface="Microsoft Sans Serif"/>
              <a:cs typeface="Microsoft Sans Serif"/>
            </a:endParaRPr>
          </a:p>
          <a:p>
            <a:pPr marL="173990" marR="166370" algn="ctr">
              <a:lnSpc>
                <a:spcPct val="117200"/>
              </a:lnSpc>
              <a:spcBef>
                <a:spcPts val="650"/>
              </a:spcBef>
            </a:pPr>
            <a:r>
              <a:rPr sz="1600" b="1" spc="65" dirty="0">
                <a:solidFill>
                  <a:srgbClr val="DB3C4D"/>
                </a:solidFill>
                <a:latin typeface="Palatino Linotype"/>
                <a:cs typeface="Palatino Linotype"/>
              </a:rPr>
              <a:t>LE</a:t>
            </a:r>
            <a:r>
              <a:rPr sz="1600" b="1" spc="5" dirty="0">
                <a:solidFill>
                  <a:srgbClr val="DB3C4D"/>
                </a:solidFill>
                <a:latin typeface="Palatino Linotype"/>
                <a:cs typeface="Palatino Linotype"/>
              </a:rPr>
              <a:t> NOMBRE</a:t>
            </a:r>
            <a:r>
              <a:rPr sz="1600" b="1" spc="10" dirty="0">
                <a:solidFill>
                  <a:srgbClr val="DB3C4D"/>
                </a:solidFill>
                <a:latin typeface="Palatino Linotype"/>
                <a:cs typeface="Palatino Linotype"/>
              </a:rPr>
              <a:t> </a:t>
            </a:r>
            <a:r>
              <a:rPr sz="1600" b="1" spc="-5" dirty="0">
                <a:solidFill>
                  <a:srgbClr val="DB3C4D"/>
                </a:solidFill>
                <a:latin typeface="Palatino Linotype"/>
                <a:cs typeface="Palatino Linotype"/>
              </a:rPr>
              <a:t>DE </a:t>
            </a:r>
            <a:r>
              <a:rPr sz="1600" b="1" spc="-385" dirty="0">
                <a:solidFill>
                  <a:srgbClr val="DB3C4D"/>
                </a:solidFill>
                <a:latin typeface="Palatino Linotype"/>
                <a:cs typeface="Palatino Linotype"/>
              </a:rPr>
              <a:t> </a:t>
            </a:r>
            <a:r>
              <a:rPr sz="1600" b="1" spc="-20" dirty="0">
                <a:solidFill>
                  <a:srgbClr val="DB3C4D"/>
                </a:solidFill>
                <a:latin typeface="Palatino Linotype"/>
                <a:cs typeface="Palatino Linotype"/>
              </a:rPr>
              <a:t>DÉCÈS</a:t>
            </a:r>
            <a:r>
              <a:rPr sz="1600" b="1" spc="35" dirty="0">
                <a:solidFill>
                  <a:srgbClr val="DB3C4D"/>
                </a:solidFill>
                <a:latin typeface="Palatino Linotype"/>
                <a:cs typeface="Palatino Linotype"/>
              </a:rPr>
              <a:t> </a:t>
            </a:r>
            <a:r>
              <a:rPr sz="1600" b="1" dirty="0">
                <a:solidFill>
                  <a:srgbClr val="DB3C4D"/>
                </a:solidFill>
                <a:latin typeface="Palatino Linotype"/>
                <a:cs typeface="Palatino Linotype"/>
              </a:rPr>
              <a:t>&gt;</a:t>
            </a:r>
            <a:r>
              <a:rPr sz="1600" b="1" spc="40" dirty="0">
                <a:solidFill>
                  <a:srgbClr val="DB3C4D"/>
                </a:solidFill>
                <a:latin typeface="Palatino Linotype"/>
                <a:cs typeface="Palatino Linotype"/>
              </a:rPr>
              <a:t> </a:t>
            </a:r>
            <a:r>
              <a:rPr sz="1600" b="1" spc="65" dirty="0">
                <a:solidFill>
                  <a:srgbClr val="DB3C4D"/>
                </a:solidFill>
                <a:latin typeface="Palatino Linotype"/>
                <a:cs typeface="Palatino Linotype"/>
              </a:rPr>
              <a:t>80%</a:t>
            </a:r>
            <a:endParaRPr sz="1600" dirty="0">
              <a:latin typeface="Palatino Linotype"/>
              <a:cs typeface="Palatino Linotype"/>
            </a:endParaRPr>
          </a:p>
        </p:txBody>
      </p:sp>
      <p:pic>
        <p:nvPicPr>
          <p:cNvPr id="15" name="object 15"/>
          <p:cNvPicPr/>
          <p:nvPr/>
        </p:nvPicPr>
        <p:blipFill>
          <a:blip r:embed="rId2" cstate="print"/>
          <a:stretch>
            <a:fillRect/>
          </a:stretch>
        </p:blipFill>
        <p:spPr>
          <a:xfrm>
            <a:off x="9456660" y="5674867"/>
            <a:ext cx="230363" cy="230363"/>
          </a:xfrm>
          <a:prstGeom prst="rect">
            <a:avLst/>
          </a:prstGeom>
        </p:spPr>
      </p:pic>
      <p:sp>
        <p:nvSpPr>
          <p:cNvPr id="16" name="object 16"/>
          <p:cNvSpPr txBox="1"/>
          <p:nvPr/>
        </p:nvSpPr>
        <p:spPr>
          <a:xfrm>
            <a:off x="8260904" y="5129089"/>
            <a:ext cx="2476500" cy="2584450"/>
          </a:xfrm>
          <a:prstGeom prst="rect">
            <a:avLst/>
          </a:prstGeom>
        </p:spPr>
        <p:txBody>
          <a:bodyPr vert="horz" wrap="square" lIns="0" tIns="13970" rIns="0" bIns="0" rtlCol="0">
            <a:spAutoFit/>
          </a:bodyPr>
          <a:lstStyle/>
          <a:p>
            <a:pPr marL="328295">
              <a:lnSpc>
                <a:spcPct val="100000"/>
              </a:lnSpc>
              <a:spcBef>
                <a:spcPts val="110"/>
              </a:spcBef>
            </a:pPr>
            <a:r>
              <a:rPr sz="2550" b="1" spc="160" dirty="0">
                <a:solidFill>
                  <a:srgbClr val="DB3C4D"/>
                </a:solidFill>
                <a:latin typeface="Times New Roman"/>
                <a:cs typeface="Times New Roman"/>
              </a:rPr>
              <a:t>1948-1949</a:t>
            </a:r>
            <a:endParaRPr sz="2550" dirty="0">
              <a:latin typeface="Times New Roman"/>
              <a:cs typeface="Times New Roman"/>
            </a:endParaRPr>
          </a:p>
          <a:p>
            <a:pPr marL="283210" marR="205740" indent="107950">
              <a:lnSpc>
                <a:spcPct val="102800"/>
              </a:lnSpc>
              <a:spcBef>
                <a:spcPts val="4115"/>
              </a:spcBef>
            </a:pPr>
            <a:r>
              <a:rPr sz="2250" spc="-5" dirty="0">
                <a:latin typeface="Microsoft Sans Serif"/>
                <a:cs typeface="Microsoft Sans Serif"/>
              </a:rPr>
              <a:t>L</a:t>
            </a:r>
            <a:r>
              <a:rPr sz="1700" spc="-5" dirty="0">
                <a:latin typeface="Tahoma"/>
                <a:cs typeface="Tahoma"/>
              </a:rPr>
              <a:t>’</a:t>
            </a:r>
            <a:r>
              <a:rPr sz="2250" spc="-5" dirty="0">
                <a:latin typeface="Microsoft Sans Serif"/>
                <a:cs typeface="Microsoft Sans Serif"/>
              </a:rPr>
              <a:t>épidémie</a:t>
            </a:r>
            <a:r>
              <a:rPr sz="2250" dirty="0">
                <a:latin typeface="Microsoft Sans Serif"/>
                <a:cs typeface="Microsoft Sans Serif"/>
              </a:rPr>
              <a:t> </a:t>
            </a:r>
            <a:r>
              <a:rPr sz="2250" spc="-130" dirty="0">
                <a:latin typeface="Microsoft Sans Serif"/>
                <a:cs typeface="Microsoft Sans Serif"/>
              </a:rPr>
              <a:t>de </a:t>
            </a:r>
            <a:r>
              <a:rPr sz="2250" spc="-125" dirty="0">
                <a:latin typeface="Microsoft Sans Serif"/>
                <a:cs typeface="Microsoft Sans Serif"/>
              </a:rPr>
              <a:t> </a:t>
            </a:r>
            <a:r>
              <a:rPr sz="2250" spc="-5" dirty="0">
                <a:latin typeface="Microsoft Sans Serif"/>
                <a:cs typeface="Microsoft Sans Serif"/>
              </a:rPr>
              <a:t>g</a:t>
            </a:r>
            <a:r>
              <a:rPr sz="1800" spc="-5" dirty="0">
                <a:latin typeface="Trebuchet MS"/>
                <a:cs typeface="Trebuchet MS"/>
              </a:rPr>
              <a:t>r</a:t>
            </a:r>
            <a:r>
              <a:rPr sz="2250" spc="-5" dirty="0">
                <a:latin typeface="Microsoft Sans Serif"/>
                <a:cs typeface="Microsoft Sans Serif"/>
              </a:rPr>
              <a:t>ippe</a:t>
            </a:r>
            <a:r>
              <a:rPr sz="2250" spc="175" dirty="0">
                <a:latin typeface="Microsoft Sans Serif"/>
                <a:cs typeface="Microsoft Sans Serif"/>
              </a:rPr>
              <a:t> </a:t>
            </a:r>
            <a:r>
              <a:rPr sz="2250" spc="-5" dirty="0">
                <a:latin typeface="Microsoft Sans Serif"/>
                <a:cs typeface="Microsoft Sans Serif"/>
              </a:rPr>
              <a:t>i</a:t>
            </a:r>
            <a:r>
              <a:rPr sz="1800" spc="-5" dirty="0">
                <a:latin typeface="Trebuchet MS"/>
                <a:cs typeface="Trebuchet MS"/>
              </a:rPr>
              <a:t>t</a:t>
            </a:r>
            <a:r>
              <a:rPr sz="2250" spc="-5" dirty="0">
                <a:latin typeface="Microsoft Sans Serif"/>
                <a:cs typeface="Microsoft Sans Serif"/>
              </a:rPr>
              <a:t>alienne</a:t>
            </a:r>
            <a:endParaRPr sz="2250" dirty="0">
              <a:latin typeface="Microsoft Sans Serif"/>
              <a:cs typeface="Microsoft Sans Serif"/>
            </a:endParaRPr>
          </a:p>
          <a:p>
            <a:pPr marL="12065" marR="5080" algn="ctr">
              <a:lnSpc>
                <a:spcPct val="113300"/>
              </a:lnSpc>
              <a:spcBef>
                <a:spcPts val="885"/>
              </a:spcBef>
            </a:pPr>
            <a:r>
              <a:rPr sz="1600" b="1" spc="25" dirty="0">
                <a:solidFill>
                  <a:srgbClr val="DB3C4D"/>
                </a:solidFill>
                <a:latin typeface="Palatino Linotype"/>
                <a:cs typeface="Palatino Linotype"/>
              </a:rPr>
              <a:t>UN</a:t>
            </a:r>
            <a:r>
              <a:rPr sz="1600" b="1" spc="300" dirty="0">
                <a:solidFill>
                  <a:srgbClr val="DB3C4D"/>
                </a:solidFill>
                <a:latin typeface="Palatino Linotype"/>
                <a:cs typeface="Palatino Linotype"/>
              </a:rPr>
              <a:t> </a:t>
            </a:r>
            <a:r>
              <a:rPr sz="1600" b="1" spc="85" dirty="0">
                <a:solidFill>
                  <a:srgbClr val="DB3C4D"/>
                </a:solidFill>
                <a:latin typeface="Palatino Linotype"/>
                <a:cs typeface="Palatino Linotype"/>
              </a:rPr>
              <a:t>PIC</a:t>
            </a:r>
            <a:r>
              <a:rPr sz="1600" b="1" spc="305" dirty="0">
                <a:solidFill>
                  <a:srgbClr val="DB3C4D"/>
                </a:solidFill>
                <a:latin typeface="Palatino Linotype"/>
                <a:cs typeface="Palatino Linotype"/>
              </a:rPr>
              <a:t> </a:t>
            </a:r>
            <a:r>
              <a:rPr sz="1600" b="1" spc="65" dirty="0">
                <a:solidFill>
                  <a:srgbClr val="DB3C4D"/>
                </a:solidFill>
                <a:latin typeface="Palatino Linotype"/>
                <a:cs typeface="Palatino Linotype"/>
              </a:rPr>
              <a:t>DE</a:t>
            </a:r>
            <a:r>
              <a:rPr sz="1600" b="1" spc="300" dirty="0">
                <a:solidFill>
                  <a:srgbClr val="DB3C4D"/>
                </a:solidFill>
                <a:latin typeface="Palatino Linotype"/>
                <a:cs typeface="Palatino Linotype"/>
              </a:rPr>
              <a:t> </a:t>
            </a:r>
            <a:r>
              <a:rPr sz="1600" b="1" spc="85" dirty="0">
                <a:solidFill>
                  <a:srgbClr val="DB3C4D"/>
                </a:solidFill>
                <a:latin typeface="Palatino Linotype"/>
                <a:cs typeface="Palatino Linotype"/>
              </a:rPr>
              <a:t>DÉCÈS</a:t>
            </a:r>
            <a:r>
              <a:rPr sz="1600" b="1" spc="305" dirty="0">
                <a:solidFill>
                  <a:srgbClr val="DB3C4D"/>
                </a:solidFill>
                <a:latin typeface="Palatino Linotype"/>
                <a:cs typeface="Palatino Linotype"/>
              </a:rPr>
              <a:t> </a:t>
            </a:r>
            <a:r>
              <a:rPr sz="1600" b="1" spc="75" dirty="0">
                <a:solidFill>
                  <a:srgbClr val="DB3C4D"/>
                </a:solidFill>
                <a:latin typeface="Palatino Linotype"/>
                <a:cs typeface="Palatino Linotype"/>
              </a:rPr>
              <a:t>EN </a:t>
            </a:r>
            <a:r>
              <a:rPr sz="1600" b="1" spc="-385" dirty="0">
                <a:solidFill>
                  <a:srgbClr val="DB3C4D"/>
                </a:solidFill>
                <a:latin typeface="Palatino Linotype"/>
                <a:cs typeface="Palatino Linotype"/>
              </a:rPr>
              <a:t> </a:t>
            </a:r>
            <a:r>
              <a:rPr sz="1600" b="1" spc="100" dirty="0">
                <a:solidFill>
                  <a:srgbClr val="DB3C4D"/>
                </a:solidFill>
                <a:latin typeface="Palatino Linotype"/>
                <a:cs typeface="Palatino Linotype"/>
              </a:rPr>
              <a:t>JANVIER</a:t>
            </a:r>
            <a:r>
              <a:rPr sz="1600" b="1" spc="310" dirty="0">
                <a:solidFill>
                  <a:srgbClr val="DB3C4D"/>
                </a:solidFill>
                <a:latin typeface="Palatino Linotype"/>
                <a:cs typeface="Palatino Linotype"/>
              </a:rPr>
              <a:t> </a:t>
            </a:r>
            <a:r>
              <a:rPr sz="1600" b="1" spc="245" dirty="0">
                <a:solidFill>
                  <a:srgbClr val="DB3C4D"/>
                </a:solidFill>
                <a:latin typeface="Palatino Linotype"/>
                <a:cs typeface="Palatino Linotype"/>
              </a:rPr>
              <a:t>1949</a:t>
            </a:r>
            <a:r>
              <a:rPr sz="1600" b="1" spc="310" dirty="0">
                <a:solidFill>
                  <a:srgbClr val="DB3C4D"/>
                </a:solidFill>
                <a:latin typeface="Palatino Linotype"/>
                <a:cs typeface="Palatino Linotype"/>
              </a:rPr>
              <a:t> </a:t>
            </a:r>
            <a:r>
              <a:rPr sz="1600" b="1" spc="65" dirty="0">
                <a:solidFill>
                  <a:srgbClr val="DB3C4D"/>
                </a:solidFill>
                <a:latin typeface="Palatino Linotype"/>
                <a:cs typeface="Palatino Linotype"/>
              </a:rPr>
              <a:t>:</a:t>
            </a:r>
            <a:endParaRPr sz="1600" dirty="0">
              <a:latin typeface="Palatino Linotype"/>
              <a:cs typeface="Palatino Linotype"/>
            </a:endParaRPr>
          </a:p>
          <a:p>
            <a:pPr marL="75565" algn="ctr">
              <a:lnSpc>
                <a:spcPct val="100000"/>
              </a:lnSpc>
              <a:spcBef>
                <a:spcPts val="254"/>
              </a:spcBef>
            </a:pPr>
            <a:r>
              <a:rPr sz="1600" b="1" spc="240" dirty="0">
                <a:solidFill>
                  <a:srgbClr val="DB3C4D"/>
                </a:solidFill>
                <a:latin typeface="Palatino Linotype"/>
                <a:cs typeface="Palatino Linotype"/>
              </a:rPr>
              <a:t>87</a:t>
            </a:r>
            <a:r>
              <a:rPr sz="1600" b="1" spc="290" dirty="0">
                <a:solidFill>
                  <a:srgbClr val="DB3C4D"/>
                </a:solidFill>
                <a:latin typeface="Palatino Linotype"/>
                <a:cs typeface="Palatino Linotype"/>
              </a:rPr>
              <a:t> </a:t>
            </a:r>
            <a:r>
              <a:rPr sz="1600" b="1" spc="330" dirty="0">
                <a:solidFill>
                  <a:srgbClr val="DB3C4D"/>
                </a:solidFill>
                <a:latin typeface="Palatino Linotype"/>
                <a:cs typeface="Palatino Linotype"/>
              </a:rPr>
              <a:t>900</a:t>
            </a:r>
            <a:r>
              <a:rPr sz="1600" b="1" spc="290" dirty="0">
                <a:solidFill>
                  <a:srgbClr val="DB3C4D"/>
                </a:solidFill>
                <a:latin typeface="Palatino Linotype"/>
                <a:cs typeface="Palatino Linotype"/>
              </a:rPr>
              <a:t> </a:t>
            </a:r>
            <a:r>
              <a:rPr sz="1600" b="1" spc="85" dirty="0">
                <a:solidFill>
                  <a:srgbClr val="DB3C4D"/>
                </a:solidFill>
                <a:latin typeface="Palatino Linotype"/>
                <a:cs typeface="Palatino Linotype"/>
              </a:rPr>
              <a:t>DÉCÈS</a:t>
            </a:r>
            <a:endParaRPr sz="1600" dirty="0">
              <a:latin typeface="Palatino Linotype"/>
              <a:cs typeface="Palatino Linotype"/>
            </a:endParaRPr>
          </a:p>
        </p:txBody>
      </p:sp>
      <p:sp>
        <p:nvSpPr>
          <p:cNvPr id="17" name="object 17"/>
          <p:cNvSpPr txBox="1"/>
          <p:nvPr/>
        </p:nvSpPr>
        <p:spPr>
          <a:xfrm>
            <a:off x="11048814" y="5078095"/>
            <a:ext cx="1573530" cy="1357630"/>
          </a:xfrm>
          <a:prstGeom prst="rect">
            <a:avLst/>
          </a:prstGeom>
        </p:spPr>
        <p:txBody>
          <a:bodyPr vert="horz" wrap="square" lIns="0" tIns="13970" rIns="0" bIns="0" rtlCol="0">
            <a:spAutoFit/>
          </a:bodyPr>
          <a:lstStyle/>
          <a:p>
            <a:pPr marL="12700">
              <a:lnSpc>
                <a:spcPct val="100000"/>
              </a:lnSpc>
              <a:spcBef>
                <a:spcPts val="110"/>
              </a:spcBef>
            </a:pPr>
            <a:r>
              <a:rPr sz="2550" b="1" spc="120" dirty="0">
                <a:solidFill>
                  <a:srgbClr val="DB3C4D"/>
                </a:solidFill>
                <a:latin typeface="Times New Roman"/>
                <a:cs typeface="Times New Roman"/>
              </a:rPr>
              <a:t>1993-1995</a:t>
            </a:r>
            <a:endParaRPr sz="2550" dirty="0">
              <a:latin typeface="Times New Roman"/>
              <a:cs typeface="Times New Roman"/>
            </a:endParaRPr>
          </a:p>
          <a:p>
            <a:pPr>
              <a:lnSpc>
                <a:spcPct val="100000"/>
              </a:lnSpc>
            </a:pPr>
            <a:endParaRPr sz="4100" dirty="0">
              <a:latin typeface="Times New Roman"/>
              <a:cs typeface="Times New Roman"/>
            </a:endParaRPr>
          </a:p>
          <a:p>
            <a:pPr marL="396875">
              <a:lnSpc>
                <a:spcPct val="100000"/>
              </a:lnSpc>
            </a:pPr>
            <a:r>
              <a:rPr sz="2250" spc="-170" dirty="0">
                <a:latin typeface="Microsoft Sans Serif"/>
                <a:cs typeface="Microsoft Sans Serif"/>
              </a:rPr>
              <a:t>Le</a:t>
            </a:r>
            <a:r>
              <a:rPr sz="2250" spc="210" dirty="0">
                <a:latin typeface="Microsoft Sans Serif"/>
                <a:cs typeface="Microsoft Sans Serif"/>
              </a:rPr>
              <a:t> </a:t>
            </a:r>
            <a:r>
              <a:rPr sz="1800" spc="25" dirty="0">
                <a:latin typeface="Trebuchet MS"/>
                <a:cs typeface="Trebuchet MS"/>
              </a:rPr>
              <a:t>s</a:t>
            </a:r>
            <a:r>
              <a:rPr sz="2250" spc="25" dirty="0">
                <a:latin typeface="Microsoft Sans Serif"/>
                <a:cs typeface="Microsoft Sans Serif"/>
              </a:rPr>
              <a:t>ida</a:t>
            </a:r>
            <a:endParaRPr sz="2250" dirty="0">
              <a:latin typeface="Microsoft Sans Serif"/>
              <a:cs typeface="Microsoft Sans Serif"/>
            </a:endParaRPr>
          </a:p>
        </p:txBody>
      </p:sp>
      <p:pic>
        <p:nvPicPr>
          <p:cNvPr id="18" name="object 18"/>
          <p:cNvPicPr/>
          <p:nvPr/>
        </p:nvPicPr>
        <p:blipFill>
          <a:blip r:embed="rId3" cstate="print"/>
          <a:stretch>
            <a:fillRect/>
          </a:stretch>
        </p:blipFill>
        <p:spPr>
          <a:xfrm>
            <a:off x="11880157" y="5678208"/>
            <a:ext cx="230363" cy="230363"/>
          </a:xfrm>
          <a:prstGeom prst="rect">
            <a:avLst/>
          </a:prstGeom>
        </p:spPr>
      </p:pic>
      <p:sp>
        <p:nvSpPr>
          <p:cNvPr id="19" name="object 19"/>
          <p:cNvSpPr txBox="1"/>
          <p:nvPr/>
        </p:nvSpPr>
        <p:spPr>
          <a:xfrm>
            <a:off x="11157138" y="6847157"/>
            <a:ext cx="1676400" cy="577850"/>
          </a:xfrm>
          <a:prstGeom prst="rect">
            <a:avLst/>
          </a:prstGeom>
        </p:spPr>
        <p:txBody>
          <a:bodyPr vert="horz" wrap="square" lIns="0" tIns="12700" rIns="0" bIns="0" rtlCol="0">
            <a:spAutoFit/>
          </a:bodyPr>
          <a:lstStyle/>
          <a:p>
            <a:pPr marL="503555" marR="5080" indent="-491490">
              <a:lnSpc>
                <a:spcPct val="113300"/>
              </a:lnSpc>
              <a:spcBef>
                <a:spcPts val="100"/>
              </a:spcBef>
            </a:pPr>
            <a:r>
              <a:rPr sz="1600" b="1" spc="114" dirty="0">
                <a:solidFill>
                  <a:srgbClr val="DB3C4D"/>
                </a:solidFill>
                <a:latin typeface="Palatino Linotype"/>
                <a:cs typeface="Palatino Linotype"/>
              </a:rPr>
              <a:t>PLUS</a:t>
            </a:r>
            <a:r>
              <a:rPr sz="1600" b="1" spc="275" dirty="0">
                <a:solidFill>
                  <a:srgbClr val="DB3C4D"/>
                </a:solidFill>
                <a:latin typeface="Palatino Linotype"/>
                <a:cs typeface="Palatino Linotype"/>
              </a:rPr>
              <a:t> </a:t>
            </a:r>
            <a:r>
              <a:rPr sz="1600" b="1" spc="65" dirty="0">
                <a:solidFill>
                  <a:srgbClr val="DB3C4D"/>
                </a:solidFill>
                <a:latin typeface="Palatino Linotype"/>
                <a:cs typeface="Palatino Linotype"/>
              </a:rPr>
              <a:t>DE</a:t>
            </a:r>
            <a:r>
              <a:rPr sz="1600" b="1" spc="275" dirty="0">
                <a:solidFill>
                  <a:srgbClr val="DB3C4D"/>
                </a:solidFill>
                <a:latin typeface="Palatino Linotype"/>
                <a:cs typeface="Palatino Linotype"/>
              </a:rPr>
              <a:t> </a:t>
            </a:r>
            <a:r>
              <a:rPr sz="1600" b="1" spc="315" dirty="0">
                <a:solidFill>
                  <a:srgbClr val="DB3C4D"/>
                </a:solidFill>
                <a:latin typeface="Palatino Linotype"/>
                <a:cs typeface="Palatino Linotype"/>
              </a:rPr>
              <a:t>5000 </a:t>
            </a:r>
            <a:r>
              <a:rPr sz="1600" b="1" spc="-385" dirty="0">
                <a:solidFill>
                  <a:srgbClr val="DB3C4D"/>
                </a:solidFill>
                <a:latin typeface="Palatino Linotype"/>
                <a:cs typeface="Palatino Linotype"/>
              </a:rPr>
              <a:t> </a:t>
            </a:r>
            <a:r>
              <a:rPr sz="1600" b="1" spc="85" dirty="0">
                <a:solidFill>
                  <a:srgbClr val="DB3C4D"/>
                </a:solidFill>
                <a:latin typeface="Palatino Linotype"/>
                <a:cs typeface="Palatino Linotype"/>
              </a:rPr>
              <a:t>DÉCÈS</a:t>
            </a:r>
            <a:endParaRPr sz="1600" dirty="0">
              <a:latin typeface="Palatino Linotype"/>
              <a:cs typeface="Palatino Linotype"/>
            </a:endParaRPr>
          </a:p>
        </p:txBody>
      </p:sp>
      <p:sp>
        <p:nvSpPr>
          <p:cNvPr id="20" name="object 20"/>
          <p:cNvSpPr txBox="1"/>
          <p:nvPr/>
        </p:nvSpPr>
        <p:spPr>
          <a:xfrm>
            <a:off x="13914044" y="4999394"/>
            <a:ext cx="1440180" cy="1357630"/>
          </a:xfrm>
          <a:prstGeom prst="rect">
            <a:avLst/>
          </a:prstGeom>
        </p:spPr>
        <p:txBody>
          <a:bodyPr vert="horz" wrap="square" lIns="0" tIns="13970" rIns="0" bIns="0" rtlCol="0">
            <a:spAutoFit/>
          </a:bodyPr>
          <a:lstStyle/>
          <a:p>
            <a:pPr algn="ctr">
              <a:lnSpc>
                <a:spcPct val="100000"/>
              </a:lnSpc>
              <a:spcBef>
                <a:spcPts val="110"/>
              </a:spcBef>
            </a:pPr>
            <a:r>
              <a:rPr sz="2550" b="1" spc="250" dirty="0">
                <a:solidFill>
                  <a:srgbClr val="DB3C4D"/>
                </a:solidFill>
                <a:latin typeface="Times New Roman"/>
                <a:cs typeface="Times New Roman"/>
              </a:rPr>
              <a:t>2003</a:t>
            </a:r>
            <a:endParaRPr sz="2550" dirty="0">
              <a:latin typeface="Times New Roman"/>
              <a:cs typeface="Times New Roman"/>
            </a:endParaRPr>
          </a:p>
          <a:p>
            <a:pPr>
              <a:lnSpc>
                <a:spcPct val="100000"/>
              </a:lnSpc>
            </a:pPr>
            <a:endParaRPr sz="4100" dirty="0">
              <a:latin typeface="Times New Roman"/>
              <a:cs typeface="Times New Roman"/>
            </a:endParaRPr>
          </a:p>
          <a:p>
            <a:pPr algn="ctr">
              <a:lnSpc>
                <a:spcPct val="100000"/>
              </a:lnSpc>
            </a:pPr>
            <a:r>
              <a:rPr sz="2250" spc="-180" dirty="0">
                <a:latin typeface="Microsoft Sans Serif"/>
                <a:cs typeface="Microsoft Sans Serif"/>
              </a:rPr>
              <a:t>La</a:t>
            </a:r>
            <a:r>
              <a:rPr sz="2250" spc="215" dirty="0">
                <a:latin typeface="Microsoft Sans Serif"/>
                <a:cs typeface="Microsoft Sans Serif"/>
              </a:rPr>
              <a:t> </a:t>
            </a:r>
            <a:r>
              <a:rPr sz="2250" spc="5" dirty="0">
                <a:latin typeface="Microsoft Sans Serif"/>
                <a:cs typeface="Microsoft Sans Serif"/>
              </a:rPr>
              <a:t>canic</a:t>
            </a:r>
            <a:r>
              <a:rPr sz="1800" spc="5" dirty="0">
                <a:latin typeface="Trebuchet MS"/>
                <a:cs typeface="Trebuchet MS"/>
              </a:rPr>
              <a:t>u</a:t>
            </a:r>
            <a:r>
              <a:rPr sz="2250" spc="5" dirty="0">
                <a:latin typeface="Microsoft Sans Serif"/>
                <a:cs typeface="Microsoft Sans Serif"/>
              </a:rPr>
              <a:t>le</a:t>
            </a:r>
            <a:endParaRPr sz="2250" dirty="0">
              <a:latin typeface="Microsoft Sans Serif"/>
              <a:cs typeface="Microsoft Sans Serif"/>
            </a:endParaRPr>
          </a:p>
        </p:txBody>
      </p:sp>
      <p:pic>
        <p:nvPicPr>
          <p:cNvPr id="21" name="object 21"/>
          <p:cNvPicPr/>
          <p:nvPr/>
        </p:nvPicPr>
        <p:blipFill>
          <a:blip r:embed="rId4" cstate="print"/>
          <a:stretch>
            <a:fillRect/>
          </a:stretch>
        </p:blipFill>
        <p:spPr>
          <a:xfrm>
            <a:off x="14525766" y="5678208"/>
            <a:ext cx="230363" cy="230363"/>
          </a:xfrm>
          <a:prstGeom prst="rect">
            <a:avLst/>
          </a:prstGeom>
        </p:spPr>
      </p:pic>
      <p:sp>
        <p:nvSpPr>
          <p:cNvPr id="22" name="object 22"/>
          <p:cNvSpPr txBox="1"/>
          <p:nvPr/>
        </p:nvSpPr>
        <p:spPr>
          <a:xfrm>
            <a:off x="13175139" y="6853738"/>
            <a:ext cx="2315845" cy="577850"/>
          </a:xfrm>
          <a:prstGeom prst="rect">
            <a:avLst/>
          </a:prstGeom>
        </p:spPr>
        <p:txBody>
          <a:bodyPr vert="horz" wrap="square" lIns="0" tIns="45085" rIns="0" bIns="0" rtlCol="0">
            <a:spAutoFit/>
          </a:bodyPr>
          <a:lstStyle/>
          <a:p>
            <a:pPr algn="ctr">
              <a:lnSpc>
                <a:spcPct val="100000"/>
              </a:lnSpc>
              <a:spcBef>
                <a:spcPts val="355"/>
              </a:spcBef>
            </a:pPr>
            <a:r>
              <a:rPr sz="1600" b="1" spc="114" dirty="0">
                <a:solidFill>
                  <a:srgbClr val="DB3C4D"/>
                </a:solidFill>
                <a:latin typeface="Palatino Linotype"/>
                <a:cs typeface="Palatino Linotype"/>
              </a:rPr>
              <a:t>L’ÉCART</a:t>
            </a:r>
            <a:r>
              <a:rPr sz="1600" b="1" spc="295" dirty="0">
                <a:solidFill>
                  <a:srgbClr val="DB3C4D"/>
                </a:solidFill>
                <a:latin typeface="Palatino Linotype"/>
                <a:cs typeface="Palatino Linotype"/>
              </a:rPr>
              <a:t> </a:t>
            </a:r>
            <a:r>
              <a:rPr sz="1600" b="1" spc="130" dirty="0">
                <a:solidFill>
                  <a:srgbClr val="DB3C4D"/>
                </a:solidFill>
                <a:latin typeface="Palatino Linotype"/>
                <a:cs typeface="Palatino Linotype"/>
              </a:rPr>
              <a:t>EST</a:t>
            </a:r>
            <a:r>
              <a:rPr sz="1600" b="1" spc="300" dirty="0">
                <a:solidFill>
                  <a:srgbClr val="DB3C4D"/>
                </a:solidFill>
                <a:latin typeface="Palatino Linotype"/>
                <a:cs typeface="Palatino Linotype"/>
              </a:rPr>
              <a:t> </a:t>
            </a:r>
            <a:r>
              <a:rPr sz="1600" b="1" spc="65" dirty="0">
                <a:solidFill>
                  <a:srgbClr val="DB3C4D"/>
                </a:solidFill>
                <a:latin typeface="Palatino Linotype"/>
                <a:cs typeface="Palatino Linotype"/>
              </a:rPr>
              <a:t>DE</a:t>
            </a:r>
            <a:r>
              <a:rPr sz="1600" b="1" spc="300" dirty="0">
                <a:solidFill>
                  <a:srgbClr val="DB3C4D"/>
                </a:solidFill>
                <a:latin typeface="Palatino Linotype"/>
                <a:cs typeface="Palatino Linotype"/>
              </a:rPr>
              <a:t> </a:t>
            </a:r>
            <a:r>
              <a:rPr sz="1600" b="1" spc="285" dirty="0">
                <a:solidFill>
                  <a:srgbClr val="DB3C4D"/>
                </a:solidFill>
                <a:latin typeface="Palatino Linotype"/>
                <a:cs typeface="Palatino Linotype"/>
              </a:rPr>
              <a:t>20</a:t>
            </a:r>
            <a:endParaRPr sz="1600">
              <a:latin typeface="Palatino Linotype"/>
              <a:cs typeface="Palatino Linotype"/>
            </a:endParaRPr>
          </a:p>
          <a:p>
            <a:pPr algn="ctr">
              <a:lnSpc>
                <a:spcPct val="100000"/>
              </a:lnSpc>
              <a:spcBef>
                <a:spcPts val="254"/>
              </a:spcBef>
            </a:pPr>
            <a:r>
              <a:rPr sz="1600" b="1" spc="10" dirty="0">
                <a:solidFill>
                  <a:srgbClr val="DB3C4D"/>
                </a:solidFill>
                <a:latin typeface="Palatino Linotype"/>
                <a:cs typeface="Palatino Linotype"/>
              </a:rPr>
              <a:t>%,</a:t>
            </a:r>
            <a:r>
              <a:rPr sz="1600" b="1" spc="295" dirty="0">
                <a:solidFill>
                  <a:srgbClr val="DB3C4D"/>
                </a:solidFill>
                <a:latin typeface="Palatino Linotype"/>
                <a:cs typeface="Palatino Linotype"/>
              </a:rPr>
              <a:t> </a:t>
            </a:r>
            <a:r>
              <a:rPr sz="1600" b="1" spc="135" dirty="0">
                <a:solidFill>
                  <a:srgbClr val="DB3C4D"/>
                </a:solidFill>
                <a:latin typeface="Palatino Linotype"/>
                <a:cs typeface="Palatino Linotype"/>
              </a:rPr>
              <a:t>TRÈS</a:t>
            </a:r>
            <a:r>
              <a:rPr sz="1600" b="1" spc="295" dirty="0">
                <a:solidFill>
                  <a:srgbClr val="DB3C4D"/>
                </a:solidFill>
                <a:latin typeface="Palatino Linotype"/>
                <a:cs typeface="Palatino Linotype"/>
              </a:rPr>
              <a:t> </a:t>
            </a:r>
            <a:r>
              <a:rPr sz="1600" b="1" spc="150" dirty="0">
                <a:solidFill>
                  <a:srgbClr val="DB3C4D"/>
                </a:solidFill>
                <a:latin typeface="Palatino Linotype"/>
                <a:cs typeface="Palatino Linotype"/>
              </a:rPr>
              <a:t>ÉLEVÉ</a:t>
            </a:r>
            <a:endParaRPr sz="1600">
              <a:latin typeface="Palatino Linotype"/>
              <a:cs typeface="Palatino Linotype"/>
            </a:endParaRPr>
          </a:p>
        </p:txBody>
      </p:sp>
      <p:pic>
        <p:nvPicPr>
          <p:cNvPr id="23" name="object 18"/>
          <p:cNvPicPr/>
          <p:nvPr/>
        </p:nvPicPr>
        <p:blipFill>
          <a:blip r:embed="rId3" cstate="print"/>
          <a:stretch>
            <a:fillRect/>
          </a:stretch>
        </p:blipFill>
        <p:spPr>
          <a:xfrm>
            <a:off x="4501854" y="5671548"/>
            <a:ext cx="230363" cy="230363"/>
          </a:xfrm>
          <a:prstGeom prst="rect">
            <a:avLst/>
          </a:prstGeom>
        </p:spPr>
      </p:pic>
      <p:pic>
        <p:nvPicPr>
          <p:cNvPr id="24" name="object 18"/>
          <p:cNvPicPr/>
          <p:nvPr/>
        </p:nvPicPr>
        <p:blipFill>
          <a:blip r:embed="rId3" cstate="print"/>
          <a:stretch>
            <a:fillRect/>
          </a:stretch>
        </p:blipFill>
        <p:spPr>
          <a:xfrm>
            <a:off x="2303404" y="5674866"/>
            <a:ext cx="230363" cy="230363"/>
          </a:xfrm>
          <a:prstGeom prst="rect">
            <a:avLst/>
          </a:prstGeom>
        </p:spPr>
      </p:pic>
      <p:pic>
        <p:nvPicPr>
          <p:cNvPr id="25" name="object 18"/>
          <p:cNvPicPr/>
          <p:nvPr/>
        </p:nvPicPr>
        <p:blipFill>
          <a:blip r:embed="rId3" cstate="print"/>
          <a:stretch>
            <a:fillRect/>
          </a:stretch>
        </p:blipFill>
        <p:spPr>
          <a:xfrm>
            <a:off x="7139626" y="5671547"/>
            <a:ext cx="230363" cy="230363"/>
          </a:xfrm>
          <a:prstGeom prst="rect">
            <a:avLst/>
          </a:prstGeom>
        </p:spPr>
      </p:pic>
      <p:sp>
        <p:nvSpPr>
          <p:cNvPr id="27" name="object 16"/>
          <p:cNvSpPr txBox="1"/>
          <p:nvPr/>
        </p:nvSpPr>
        <p:spPr>
          <a:xfrm>
            <a:off x="1179597" y="5022342"/>
            <a:ext cx="2476500" cy="2074350"/>
          </a:xfrm>
          <a:prstGeom prst="rect">
            <a:avLst/>
          </a:prstGeom>
        </p:spPr>
        <p:txBody>
          <a:bodyPr vert="horz" wrap="square" lIns="0" tIns="13970" rIns="0" bIns="0" rtlCol="0">
            <a:spAutoFit/>
          </a:bodyPr>
          <a:lstStyle/>
          <a:p>
            <a:pPr marL="328295">
              <a:lnSpc>
                <a:spcPct val="100000"/>
              </a:lnSpc>
              <a:spcBef>
                <a:spcPts val="110"/>
              </a:spcBef>
            </a:pPr>
            <a:r>
              <a:rPr sz="2550" b="1" spc="160" dirty="0">
                <a:solidFill>
                  <a:srgbClr val="DB3C4D"/>
                </a:solidFill>
                <a:latin typeface="Times New Roman"/>
                <a:cs typeface="Times New Roman"/>
              </a:rPr>
              <a:t>1</a:t>
            </a:r>
            <a:r>
              <a:rPr lang="en-US" sz="2550" b="1" spc="160" dirty="0">
                <a:solidFill>
                  <a:srgbClr val="DB3C4D"/>
                </a:solidFill>
                <a:latin typeface="Times New Roman"/>
                <a:cs typeface="Times New Roman"/>
              </a:rPr>
              <a:t>872-1918</a:t>
            </a:r>
            <a:endParaRPr sz="2550" dirty="0">
              <a:latin typeface="Times New Roman"/>
              <a:cs typeface="Times New Roman"/>
            </a:endParaRPr>
          </a:p>
          <a:p>
            <a:pPr marL="12065" marR="5080" algn="ctr">
              <a:lnSpc>
                <a:spcPct val="113300"/>
              </a:lnSpc>
              <a:spcBef>
                <a:spcPts val="885"/>
              </a:spcBef>
            </a:pPr>
            <a:endParaRPr lang="en-US" sz="1600" b="1" spc="25" dirty="0">
              <a:solidFill>
                <a:srgbClr val="DB3C4D"/>
              </a:solidFill>
              <a:latin typeface="Palatino Linotype"/>
              <a:cs typeface="Palatino Linotype"/>
            </a:endParaRPr>
          </a:p>
          <a:p>
            <a:pPr marL="12065" marR="5080" algn="ctr">
              <a:lnSpc>
                <a:spcPct val="113300"/>
              </a:lnSpc>
              <a:spcBef>
                <a:spcPts val="885"/>
              </a:spcBef>
            </a:pPr>
            <a:r>
              <a:rPr lang="en-US" sz="2000" spc="25" dirty="0" err="1">
                <a:latin typeface="Microsoft Sans Serif" panose="020B0604020202020204" pitchFamily="34" charset="0"/>
                <a:ea typeface="Microsoft Sans Serif" panose="020B0604020202020204" pitchFamily="34" charset="0"/>
                <a:cs typeface="Microsoft Sans Serif" panose="020B0604020202020204" pitchFamily="34" charset="0"/>
              </a:rPr>
              <a:t>Guerres</a:t>
            </a:r>
            <a:r>
              <a:rPr lang="en-US" sz="2000" spc="2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000" spc="25" dirty="0" err="1">
                <a:latin typeface="Microsoft Sans Serif" panose="020B0604020202020204" pitchFamily="34" charset="0"/>
                <a:ea typeface="Microsoft Sans Serif" panose="020B0604020202020204" pitchFamily="34" charset="0"/>
                <a:cs typeface="Microsoft Sans Serif" panose="020B0604020202020204" pitchFamily="34" charset="0"/>
              </a:rPr>
              <a:t>civiles</a:t>
            </a:r>
            <a:r>
              <a:rPr lang="en-US" sz="2000" spc="25" dirty="0">
                <a:latin typeface="Microsoft Sans Serif" panose="020B0604020202020204" pitchFamily="34" charset="0"/>
                <a:ea typeface="Microsoft Sans Serif" panose="020B0604020202020204" pitchFamily="34" charset="0"/>
                <a:cs typeface="Microsoft Sans Serif" panose="020B0604020202020204" pitchFamily="34" charset="0"/>
              </a:rPr>
              <a:t> et 1er Guerre </a:t>
            </a:r>
            <a:r>
              <a:rPr lang="en-US" sz="2000" spc="25" dirty="0" err="1">
                <a:latin typeface="Microsoft Sans Serif" panose="020B0604020202020204" pitchFamily="34" charset="0"/>
                <a:ea typeface="Microsoft Sans Serif" panose="020B0604020202020204" pitchFamily="34" charset="0"/>
                <a:cs typeface="Microsoft Sans Serif" panose="020B0604020202020204" pitchFamily="34" charset="0"/>
              </a:rPr>
              <a:t>mondiale</a:t>
            </a:r>
            <a:endParaRPr lang="en-US" sz="2000" spc="25"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065" marR="5080" algn="ctr">
              <a:lnSpc>
                <a:spcPct val="113300"/>
              </a:lnSpc>
              <a:spcBef>
                <a:spcPts val="885"/>
              </a:spcBef>
            </a:pPr>
            <a:endParaRPr lang="en-US" sz="2000" spc="25"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8" name="object 16"/>
          <p:cNvSpPr txBox="1"/>
          <p:nvPr/>
        </p:nvSpPr>
        <p:spPr>
          <a:xfrm>
            <a:off x="5981858" y="5142839"/>
            <a:ext cx="2476500" cy="3125279"/>
          </a:xfrm>
          <a:prstGeom prst="rect">
            <a:avLst/>
          </a:prstGeom>
        </p:spPr>
        <p:txBody>
          <a:bodyPr vert="horz" wrap="square" lIns="0" tIns="13970" rIns="0" bIns="0" rtlCol="0">
            <a:spAutoFit/>
          </a:bodyPr>
          <a:lstStyle/>
          <a:p>
            <a:pPr marL="328295">
              <a:lnSpc>
                <a:spcPct val="100000"/>
              </a:lnSpc>
              <a:spcBef>
                <a:spcPts val="110"/>
              </a:spcBef>
            </a:pPr>
            <a:r>
              <a:rPr sz="2550" b="1" spc="160" dirty="0">
                <a:solidFill>
                  <a:srgbClr val="DB3C4D"/>
                </a:solidFill>
                <a:latin typeface="Times New Roman"/>
                <a:cs typeface="Times New Roman"/>
              </a:rPr>
              <a:t>19</a:t>
            </a:r>
            <a:r>
              <a:rPr lang="en-US" sz="2550" b="1" spc="160" dirty="0">
                <a:solidFill>
                  <a:srgbClr val="DB3C4D"/>
                </a:solidFill>
                <a:latin typeface="Times New Roman"/>
                <a:cs typeface="Times New Roman"/>
              </a:rPr>
              <a:t>39</a:t>
            </a:r>
            <a:r>
              <a:rPr sz="2550" b="1" spc="160" dirty="0">
                <a:solidFill>
                  <a:srgbClr val="DB3C4D"/>
                </a:solidFill>
                <a:latin typeface="Times New Roman"/>
                <a:cs typeface="Times New Roman"/>
              </a:rPr>
              <a:t>-194</a:t>
            </a:r>
            <a:r>
              <a:rPr lang="en-US" sz="2550" b="1" spc="160" dirty="0">
                <a:solidFill>
                  <a:srgbClr val="DB3C4D"/>
                </a:solidFill>
                <a:latin typeface="Times New Roman"/>
                <a:cs typeface="Times New Roman"/>
              </a:rPr>
              <a:t>5</a:t>
            </a:r>
            <a:endParaRPr sz="2550" dirty="0">
              <a:latin typeface="Times New Roman"/>
              <a:cs typeface="Times New Roman"/>
            </a:endParaRPr>
          </a:p>
          <a:p>
            <a:pPr marL="12065" marR="5080" algn="ctr">
              <a:lnSpc>
                <a:spcPct val="113300"/>
              </a:lnSpc>
              <a:spcBef>
                <a:spcPts val="885"/>
              </a:spcBef>
            </a:pPr>
            <a:endParaRPr lang="en-US" sz="1600" b="1" spc="25" dirty="0">
              <a:solidFill>
                <a:srgbClr val="DB3C4D"/>
              </a:solidFill>
              <a:latin typeface="Palatino Linotype"/>
              <a:cs typeface="Palatino Linotype"/>
            </a:endParaRPr>
          </a:p>
          <a:p>
            <a:pPr marL="12065" marR="5080" algn="ctr">
              <a:lnSpc>
                <a:spcPct val="113300"/>
              </a:lnSpc>
              <a:spcBef>
                <a:spcPts val="885"/>
              </a:spcBef>
            </a:pPr>
            <a:r>
              <a:rPr lang="en-US" sz="2250" spc="25" dirty="0" err="1">
                <a:latin typeface="Microsoft Sans Serif" panose="020B0604020202020204" pitchFamily="34" charset="0"/>
                <a:ea typeface="Microsoft Sans Serif" panose="020B0604020202020204" pitchFamily="34" charset="0"/>
                <a:cs typeface="Microsoft Sans Serif" panose="020B0604020202020204" pitchFamily="34" charset="0"/>
              </a:rPr>
              <a:t>Deuxieme</a:t>
            </a:r>
            <a:r>
              <a:rPr lang="en-US" sz="2250" spc="25" dirty="0">
                <a:latin typeface="Microsoft Sans Serif" panose="020B0604020202020204" pitchFamily="34" charset="0"/>
                <a:ea typeface="Microsoft Sans Serif" panose="020B0604020202020204" pitchFamily="34" charset="0"/>
                <a:cs typeface="Microsoft Sans Serif" panose="020B0604020202020204" pitchFamily="34" charset="0"/>
              </a:rPr>
              <a:t> guerre </a:t>
            </a:r>
            <a:r>
              <a:rPr lang="en-US" sz="2250" spc="25" dirty="0" err="1">
                <a:latin typeface="Microsoft Sans Serif" panose="020B0604020202020204" pitchFamily="34" charset="0"/>
                <a:ea typeface="Microsoft Sans Serif" panose="020B0604020202020204" pitchFamily="34" charset="0"/>
                <a:cs typeface="Microsoft Sans Serif" panose="020B0604020202020204" pitchFamily="34" charset="0"/>
              </a:rPr>
              <a:t>mondiale</a:t>
            </a:r>
            <a:endParaRPr lang="en-US" sz="2250" spc="25"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73990" marR="166370" algn="ctr">
              <a:lnSpc>
                <a:spcPct val="117200"/>
              </a:lnSpc>
              <a:spcBef>
                <a:spcPts val="650"/>
              </a:spcBef>
            </a:pPr>
            <a:r>
              <a:rPr lang="fr-FR" b="1" spc="65" dirty="0">
                <a:solidFill>
                  <a:srgbClr val="DB3C4D"/>
                </a:solidFill>
                <a:latin typeface="Palatino Linotype"/>
                <a:cs typeface="Palatino Linotype"/>
              </a:rPr>
              <a:t>454600</a:t>
            </a:r>
            <a:r>
              <a:rPr lang="fr-FR" b="1" spc="-385" dirty="0">
                <a:solidFill>
                  <a:srgbClr val="DB3C4D"/>
                </a:solidFill>
                <a:latin typeface="Palatino Linotype"/>
                <a:cs typeface="Palatino Linotype"/>
              </a:rPr>
              <a:t>       </a:t>
            </a:r>
            <a:r>
              <a:rPr lang="fr-FR" b="1" spc="-20" dirty="0">
                <a:solidFill>
                  <a:srgbClr val="DB3C4D"/>
                </a:solidFill>
                <a:latin typeface="Palatino Linotype"/>
                <a:cs typeface="Palatino Linotype"/>
              </a:rPr>
              <a:t>DÉCÈS</a:t>
            </a:r>
            <a:endParaRPr lang="fr-FR" dirty="0">
              <a:latin typeface="Palatino Linotype"/>
              <a:cs typeface="Palatino Linotype"/>
            </a:endParaRPr>
          </a:p>
          <a:p>
            <a:pPr marL="12065" marR="5080" algn="ctr">
              <a:lnSpc>
                <a:spcPct val="113300"/>
              </a:lnSpc>
              <a:spcBef>
                <a:spcPts val="885"/>
              </a:spcBef>
            </a:pPr>
            <a:endParaRPr lang="en-US" sz="2250" spc="25"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12065" marR="5080" algn="ctr">
              <a:lnSpc>
                <a:spcPct val="113300"/>
              </a:lnSpc>
              <a:spcBef>
                <a:spcPts val="885"/>
              </a:spcBef>
            </a:pPr>
            <a:r>
              <a:rPr lang="en-US" sz="2250" b="1" spc="25" dirty="0">
                <a:latin typeface="Microsoft Sans Serif" panose="020B0604020202020204" pitchFamily="34" charset="0"/>
                <a:ea typeface="Microsoft Sans Serif" panose="020B0604020202020204" pitchFamily="34" charset="0"/>
                <a:cs typeface="Microsoft Sans Serif" panose="020B0604020202020204"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6399" y="1389589"/>
            <a:ext cx="18415" cy="8897620"/>
            <a:chOff x="1276399" y="1389589"/>
            <a:chExt cx="18415" cy="8897620"/>
          </a:xfrm>
        </p:grpSpPr>
        <p:sp>
          <p:nvSpPr>
            <p:cNvPr id="3" name="object 3"/>
            <p:cNvSpPr/>
            <p:nvPr/>
          </p:nvSpPr>
          <p:spPr>
            <a:xfrm>
              <a:off x="1276399" y="1756139"/>
              <a:ext cx="18415" cy="8531225"/>
            </a:xfrm>
            <a:custGeom>
              <a:avLst/>
              <a:gdLst/>
              <a:ahLst/>
              <a:cxnLst/>
              <a:rect l="l" t="t" r="r" b="b"/>
              <a:pathLst>
                <a:path w="18415" h="8531225">
                  <a:moveTo>
                    <a:pt x="0" y="8530859"/>
                  </a:moveTo>
                  <a:lnTo>
                    <a:pt x="0" y="0"/>
                  </a:lnTo>
                  <a:lnTo>
                    <a:pt x="18119" y="0"/>
                  </a:lnTo>
                  <a:lnTo>
                    <a:pt x="18119" y="8530859"/>
                  </a:lnTo>
                  <a:lnTo>
                    <a:pt x="0" y="8530859"/>
                  </a:lnTo>
                  <a:close/>
                </a:path>
              </a:pathLst>
            </a:custGeom>
            <a:solidFill>
              <a:srgbClr val="F4F4F4"/>
            </a:solidFill>
          </p:spPr>
          <p:txBody>
            <a:bodyPr wrap="square" lIns="0" tIns="0" rIns="0" bIns="0" rtlCol="0"/>
            <a:lstStyle/>
            <a:p>
              <a:endParaRPr/>
            </a:p>
          </p:txBody>
        </p:sp>
        <p:sp>
          <p:nvSpPr>
            <p:cNvPr id="4" name="object 4"/>
            <p:cNvSpPr/>
            <p:nvPr/>
          </p:nvSpPr>
          <p:spPr>
            <a:xfrm>
              <a:off x="1276461" y="1389589"/>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5" name="object 5"/>
          <p:cNvGrpSpPr/>
          <p:nvPr/>
        </p:nvGrpSpPr>
        <p:grpSpPr>
          <a:xfrm>
            <a:off x="16989426" y="0"/>
            <a:ext cx="18415" cy="10288270"/>
            <a:chOff x="16989426" y="0"/>
            <a:chExt cx="18415" cy="10288270"/>
          </a:xfrm>
        </p:grpSpPr>
        <p:sp>
          <p:nvSpPr>
            <p:cNvPr id="6" name="object 6"/>
            <p:cNvSpPr/>
            <p:nvPr/>
          </p:nvSpPr>
          <p:spPr>
            <a:xfrm>
              <a:off x="1698944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7" name="object 7"/>
            <p:cNvSpPr/>
            <p:nvPr/>
          </p:nvSpPr>
          <p:spPr>
            <a:xfrm>
              <a:off x="16989426" y="890119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8" name="object 8"/>
          <p:cNvSpPr txBox="1">
            <a:spLocks noGrp="1"/>
          </p:cNvSpPr>
          <p:nvPr>
            <p:ph type="title"/>
          </p:nvPr>
        </p:nvSpPr>
        <p:spPr>
          <a:xfrm>
            <a:off x="1533562" y="1013079"/>
            <a:ext cx="9972638" cy="674544"/>
          </a:xfrm>
          <a:prstGeom prst="rect">
            <a:avLst/>
          </a:prstGeom>
        </p:spPr>
        <p:txBody>
          <a:bodyPr vert="horz" wrap="square" lIns="0" tIns="12700" rIns="0" bIns="0" rtlCol="0">
            <a:spAutoFit/>
          </a:bodyPr>
          <a:lstStyle/>
          <a:p>
            <a:pPr marL="12700">
              <a:lnSpc>
                <a:spcPct val="100000"/>
              </a:lnSpc>
              <a:spcBef>
                <a:spcPts val="100"/>
              </a:spcBef>
            </a:pPr>
            <a:r>
              <a:rPr sz="4300" spc="55" dirty="0">
                <a:solidFill>
                  <a:srgbClr val="000341"/>
                </a:solidFill>
                <a:latin typeface="Cambria"/>
                <a:cs typeface="Cambria"/>
              </a:rPr>
              <a:t>Le</a:t>
            </a:r>
            <a:r>
              <a:rPr sz="4300" spc="345" dirty="0">
                <a:solidFill>
                  <a:srgbClr val="000341"/>
                </a:solidFill>
                <a:latin typeface="Cambria"/>
                <a:cs typeface="Cambria"/>
              </a:rPr>
              <a:t> </a:t>
            </a:r>
            <a:r>
              <a:rPr sz="4300" spc="140" dirty="0">
                <a:solidFill>
                  <a:srgbClr val="000341"/>
                </a:solidFill>
                <a:latin typeface="Cambria"/>
                <a:cs typeface="Cambria"/>
              </a:rPr>
              <a:t>taux</a:t>
            </a:r>
            <a:r>
              <a:rPr sz="4300" spc="345" dirty="0">
                <a:solidFill>
                  <a:srgbClr val="000341"/>
                </a:solidFill>
                <a:latin typeface="Cambria"/>
                <a:cs typeface="Cambria"/>
              </a:rPr>
              <a:t> </a:t>
            </a:r>
            <a:r>
              <a:rPr sz="4300" spc="-95" dirty="0">
                <a:solidFill>
                  <a:srgbClr val="000341"/>
                </a:solidFill>
                <a:latin typeface="Cambria"/>
                <a:cs typeface="Cambria"/>
              </a:rPr>
              <a:t>de</a:t>
            </a:r>
            <a:r>
              <a:rPr sz="4300" spc="350" dirty="0">
                <a:solidFill>
                  <a:srgbClr val="000341"/>
                </a:solidFill>
                <a:latin typeface="Cambria"/>
                <a:cs typeface="Cambria"/>
              </a:rPr>
              <a:t> </a:t>
            </a:r>
            <a:r>
              <a:rPr lang="en-US" sz="4300" spc="-75" dirty="0" err="1">
                <a:solidFill>
                  <a:srgbClr val="000341"/>
                </a:solidFill>
                <a:latin typeface="Cambria"/>
                <a:cs typeface="Cambria"/>
              </a:rPr>
              <a:t>mortalités</a:t>
            </a:r>
            <a:r>
              <a:rPr sz="4300" spc="345" dirty="0">
                <a:solidFill>
                  <a:srgbClr val="000341"/>
                </a:solidFill>
                <a:latin typeface="Cambria"/>
                <a:cs typeface="Cambria"/>
              </a:rPr>
              <a:t> </a:t>
            </a:r>
            <a:r>
              <a:rPr sz="4300" spc="-15" dirty="0">
                <a:solidFill>
                  <a:srgbClr val="000341"/>
                </a:solidFill>
                <a:latin typeface="Cambria"/>
                <a:cs typeface="Cambria"/>
              </a:rPr>
              <a:t>selon</a:t>
            </a:r>
            <a:r>
              <a:rPr sz="4300" spc="345" dirty="0">
                <a:solidFill>
                  <a:srgbClr val="000341"/>
                </a:solidFill>
                <a:latin typeface="Cambria"/>
                <a:cs typeface="Cambria"/>
              </a:rPr>
              <a:t> </a:t>
            </a:r>
            <a:r>
              <a:rPr sz="4300" spc="-60" dirty="0">
                <a:solidFill>
                  <a:srgbClr val="000341"/>
                </a:solidFill>
                <a:latin typeface="Cambria"/>
                <a:cs typeface="Cambria"/>
              </a:rPr>
              <a:t>le</a:t>
            </a:r>
            <a:r>
              <a:rPr sz="4300" spc="350" dirty="0">
                <a:solidFill>
                  <a:srgbClr val="000341"/>
                </a:solidFill>
                <a:latin typeface="Cambria"/>
                <a:cs typeface="Cambria"/>
              </a:rPr>
              <a:t> </a:t>
            </a:r>
            <a:r>
              <a:rPr sz="4300" dirty="0">
                <a:solidFill>
                  <a:srgbClr val="000341"/>
                </a:solidFill>
                <a:latin typeface="Cambria"/>
                <a:cs typeface="Cambria"/>
              </a:rPr>
              <a:t>sexe</a:t>
            </a:r>
            <a:endParaRPr sz="4300" dirty="0">
              <a:latin typeface="Cambria"/>
              <a:cs typeface="Cambria"/>
            </a:endParaRPr>
          </a:p>
        </p:txBody>
      </p:sp>
      <p:sp>
        <p:nvSpPr>
          <p:cNvPr id="10" name="object 10"/>
          <p:cNvSpPr txBox="1"/>
          <p:nvPr/>
        </p:nvSpPr>
        <p:spPr>
          <a:xfrm>
            <a:off x="17539282" y="9467199"/>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Tahoma"/>
                <a:cs typeface="Tahoma"/>
              </a:rPr>
              <a:t>11</a:t>
            </a:r>
            <a:endParaRPr sz="1100" dirty="0">
              <a:latin typeface="Tahoma"/>
              <a:cs typeface="Tahoma"/>
            </a:endParaRPr>
          </a:p>
        </p:txBody>
      </p:sp>
      <p:grpSp>
        <p:nvGrpSpPr>
          <p:cNvPr id="11" name="Group 10"/>
          <p:cNvGrpSpPr/>
          <p:nvPr/>
        </p:nvGrpSpPr>
        <p:grpSpPr>
          <a:xfrm>
            <a:off x="1276399" y="2079399"/>
            <a:ext cx="14629219" cy="5989428"/>
            <a:chOff x="0" y="0"/>
            <a:chExt cx="5261085" cy="2256155"/>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27336"/>
            <a:stretch/>
          </p:blipFill>
          <p:spPr bwMode="auto">
            <a:xfrm>
              <a:off x="0" y="0"/>
              <a:ext cx="2656840" cy="2256155"/>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28917"/>
            <a:stretch/>
          </p:blipFill>
          <p:spPr bwMode="auto">
            <a:xfrm>
              <a:off x="2727435" y="0"/>
              <a:ext cx="2533650" cy="2199640"/>
            </a:xfrm>
            <a:prstGeom prst="rect">
              <a:avLst/>
            </a:prstGeom>
            <a:ln>
              <a:noFill/>
            </a:ln>
            <a:extLst>
              <a:ext uri="{53640926-AAD7-44D8-BBD7-CCE9431645EC}">
                <a14:shadowObscured xmlns:a14="http://schemas.microsoft.com/office/drawing/2010/main"/>
              </a:ext>
            </a:extLst>
          </p:spPr>
        </p:pic>
      </p:grpSp>
      <p:sp>
        <p:nvSpPr>
          <p:cNvPr id="14" name="Text Box 20"/>
          <p:cNvSpPr txBox="1"/>
          <p:nvPr/>
        </p:nvSpPr>
        <p:spPr>
          <a:xfrm>
            <a:off x="5867400" y="8873979"/>
            <a:ext cx="7467600" cy="2769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fr-FR"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Comparaison des taux de mortalité pour les hommes et les femmes 1872-2018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84148" y="7448760"/>
            <a:ext cx="12817852" cy="1354217"/>
          </a:xfrm>
          <a:prstGeom prst="rect">
            <a:avLst/>
          </a:prstGeom>
        </p:spPr>
        <p:txBody>
          <a:bodyPr vert="horz" wrap="square" lIns="0" tIns="0" rIns="0" bIns="0" rtlCol="0">
            <a:spAutoFit/>
          </a:bodyPr>
          <a:lstStyle/>
          <a:p>
            <a:pPr>
              <a:spcBef>
                <a:spcPts val="120"/>
              </a:spcBef>
            </a:pPr>
            <a:r>
              <a:rPr lang="fr-FR" sz="4400" b="1" dirty="0">
                <a:solidFill>
                  <a:srgbClr val="4A5F4A"/>
                </a:solidFill>
                <a:latin typeface="Microsoft Sans Serif" panose="020B0604020202020204" pitchFamily="34" charset="0"/>
                <a:ea typeface="Microsoft Sans Serif" panose="020B0604020202020204" pitchFamily="34" charset="0"/>
                <a:cs typeface="Microsoft Sans Serif" panose="020B0604020202020204" pitchFamily="34" charset="0"/>
              </a:rPr>
              <a:t>AJUSTEMENT ET PRÉVISION DE TAUX DE MORTALITÉ</a:t>
            </a:r>
          </a:p>
        </p:txBody>
      </p:sp>
      <p:grpSp>
        <p:nvGrpSpPr>
          <p:cNvPr id="3" name="object 3"/>
          <p:cNvGrpSpPr/>
          <p:nvPr/>
        </p:nvGrpSpPr>
        <p:grpSpPr>
          <a:xfrm>
            <a:off x="4889693" y="1"/>
            <a:ext cx="12473305" cy="10287000"/>
            <a:chOff x="4889693" y="1"/>
            <a:chExt cx="12473305" cy="10287000"/>
          </a:xfrm>
        </p:grpSpPr>
        <p:pic>
          <p:nvPicPr>
            <p:cNvPr id="4" name="object 4"/>
            <p:cNvPicPr/>
            <p:nvPr/>
          </p:nvPicPr>
          <p:blipFill>
            <a:blip r:embed="rId2" cstate="print"/>
            <a:stretch>
              <a:fillRect/>
            </a:stretch>
          </p:blipFill>
          <p:spPr>
            <a:xfrm>
              <a:off x="4889693" y="3784"/>
              <a:ext cx="4152899" cy="4181474"/>
            </a:xfrm>
            <a:prstGeom prst="rect">
              <a:avLst/>
            </a:prstGeom>
          </p:spPr>
        </p:pic>
        <p:pic>
          <p:nvPicPr>
            <p:cNvPr id="5" name="object 5"/>
            <p:cNvPicPr/>
            <p:nvPr/>
          </p:nvPicPr>
          <p:blipFill>
            <a:blip r:embed="rId3" cstate="print"/>
            <a:stretch>
              <a:fillRect/>
            </a:stretch>
          </p:blipFill>
          <p:spPr>
            <a:xfrm>
              <a:off x="13171823" y="1"/>
              <a:ext cx="4190999" cy="4171949"/>
            </a:xfrm>
            <a:prstGeom prst="rect">
              <a:avLst/>
            </a:prstGeom>
          </p:spPr>
        </p:pic>
        <p:pic>
          <p:nvPicPr>
            <p:cNvPr id="6" name="object 6"/>
            <p:cNvPicPr/>
            <p:nvPr/>
          </p:nvPicPr>
          <p:blipFill>
            <a:blip r:embed="rId4" cstate="print"/>
            <a:stretch>
              <a:fillRect/>
            </a:stretch>
          </p:blipFill>
          <p:spPr>
            <a:xfrm>
              <a:off x="9028155" y="1415614"/>
              <a:ext cx="4162424" cy="4133849"/>
            </a:xfrm>
            <a:prstGeom prst="rect">
              <a:avLst/>
            </a:prstGeom>
          </p:spPr>
        </p:pic>
        <p:sp>
          <p:nvSpPr>
            <p:cNvPr id="7" name="object 7"/>
            <p:cNvSpPr/>
            <p:nvPr/>
          </p:nvSpPr>
          <p:spPr>
            <a:xfrm>
              <a:off x="9127071" y="11"/>
              <a:ext cx="7884159" cy="10287000"/>
            </a:xfrm>
            <a:custGeom>
              <a:avLst/>
              <a:gdLst/>
              <a:ahLst/>
              <a:cxnLst/>
              <a:rect l="l" t="t" r="r" b="b"/>
              <a:pathLst>
                <a:path w="7884159" h="10287000">
                  <a:moveTo>
                    <a:pt x="18122" y="4577042"/>
                  </a:moveTo>
                  <a:lnTo>
                    <a:pt x="0" y="4577042"/>
                  </a:lnTo>
                  <a:lnTo>
                    <a:pt x="0" y="10286987"/>
                  </a:lnTo>
                  <a:lnTo>
                    <a:pt x="18122" y="10286987"/>
                  </a:lnTo>
                  <a:lnTo>
                    <a:pt x="18122" y="4577042"/>
                  </a:lnTo>
                  <a:close/>
                </a:path>
                <a:path w="7884159" h="10287000">
                  <a:moveTo>
                    <a:pt x="3949496" y="4738052"/>
                  </a:moveTo>
                  <a:lnTo>
                    <a:pt x="3931374" y="4738052"/>
                  </a:lnTo>
                  <a:lnTo>
                    <a:pt x="3931374" y="10286987"/>
                  </a:lnTo>
                  <a:lnTo>
                    <a:pt x="3949496" y="10286987"/>
                  </a:lnTo>
                  <a:lnTo>
                    <a:pt x="3949496" y="4738052"/>
                  </a:lnTo>
                  <a:close/>
                </a:path>
                <a:path w="7884159" h="10287000">
                  <a:moveTo>
                    <a:pt x="7883550" y="0"/>
                  </a:moveTo>
                  <a:lnTo>
                    <a:pt x="7865440" y="0"/>
                  </a:lnTo>
                  <a:lnTo>
                    <a:pt x="7865440" y="10287000"/>
                  </a:lnTo>
                  <a:lnTo>
                    <a:pt x="7883550" y="10287000"/>
                  </a:lnTo>
                  <a:lnTo>
                    <a:pt x="7883550" y="0"/>
                  </a:lnTo>
                  <a:close/>
                </a:path>
              </a:pathLst>
            </a:custGeom>
            <a:solidFill>
              <a:srgbClr val="F4F4F4"/>
            </a:solidFill>
          </p:spPr>
          <p:txBody>
            <a:bodyPr wrap="square" lIns="0" tIns="0" rIns="0" bIns="0" rtlCol="0"/>
            <a:lstStyle/>
            <a:p>
              <a:endParaRPr/>
            </a:p>
          </p:txBody>
        </p:sp>
      </p:grpSp>
      <p:sp>
        <p:nvSpPr>
          <p:cNvPr id="8" name="object 8"/>
          <p:cNvSpPr/>
          <p:nvPr/>
        </p:nvSpPr>
        <p:spPr>
          <a:xfrm>
            <a:off x="1276410" y="2"/>
            <a:ext cx="18415" cy="3914140"/>
          </a:xfrm>
          <a:custGeom>
            <a:avLst/>
            <a:gdLst/>
            <a:ahLst/>
            <a:cxnLst/>
            <a:rect l="l" t="t" r="r" b="b"/>
            <a:pathLst>
              <a:path w="18415" h="3914140">
                <a:moveTo>
                  <a:pt x="0" y="3914067"/>
                </a:moveTo>
                <a:lnTo>
                  <a:pt x="0" y="0"/>
                </a:lnTo>
                <a:lnTo>
                  <a:pt x="18119" y="0"/>
                </a:lnTo>
                <a:lnTo>
                  <a:pt x="18119" y="3914067"/>
                </a:lnTo>
                <a:lnTo>
                  <a:pt x="0" y="3914067"/>
                </a:lnTo>
                <a:close/>
              </a:path>
            </a:pathLst>
          </a:custGeom>
          <a:solidFill>
            <a:srgbClr val="F4F4F4"/>
          </a:solidFill>
        </p:spPr>
        <p:txBody>
          <a:bodyPr wrap="square" lIns="0" tIns="0" rIns="0" bIns="0" rtlCol="0"/>
          <a:lstStyle/>
          <a:p>
            <a:endParaRPr/>
          </a:p>
        </p:txBody>
      </p:sp>
      <p:sp>
        <p:nvSpPr>
          <p:cNvPr id="9" name="object 9"/>
          <p:cNvSpPr/>
          <p:nvPr/>
        </p:nvSpPr>
        <p:spPr>
          <a:xfrm>
            <a:off x="3028960" y="7480480"/>
            <a:ext cx="41910" cy="1579245"/>
          </a:xfrm>
          <a:custGeom>
            <a:avLst/>
            <a:gdLst/>
            <a:ahLst/>
            <a:cxnLst/>
            <a:rect l="l" t="t" r="r" b="b"/>
            <a:pathLst>
              <a:path w="41910" h="1579245">
                <a:moveTo>
                  <a:pt x="0" y="1578992"/>
                </a:moveTo>
                <a:lnTo>
                  <a:pt x="0" y="0"/>
                </a:lnTo>
                <a:lnTo>
                  <a:pt x="41601" y="0"/>
                </a:lnTo>
                <a:lnTo>
                  <a:pt x="41601" y="1405070"/>
                </a:lnTo>
                <a:lnTo>
                  <a:pt x="41601" y="1578992"/>
                </a:lnTo>
                <a:lnTo>
                  <a:pt x="0" y="1578992"/>
                </a:lnTo>
                <a:close/>
              </a:path>
            </a:pathLst>
          </a:custGeom>
          <a:solidFill>
            <a:srgbClr val="DB3C4D"/>
          </a:solidFill>
        </p:spPr>
        <p:txBody>
          <a:bodyPr wrap="square" lIns="0" tIns="0" rIns="0" bIns="0" rtlCol="0"/>
          <a:lstStyle/>
          <a:p>
            <a:endParaRPr/>
          </a:p>
        </p:txBody>
      </p:sp>
      <p:sp>
        <p:nvSpPr>
          <p:cNvPr id="10" name="object 10"/>
          <p:cNvSpPr txBox="1"/>
          <p:nvPr/>
        </p:nvSpPr>
        <p:spPr>
          <a:xfrm>
            <a:off x="17539282" y="9467201"/>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Tahoma"/>
                <a:cs typeface="Tahoma"/>
              </a:rPr>
              <a:t>12</a:t>
            </a:r>
            <a:endParaRPr sz="1100" dirty="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1276399" y="1389590"/>
            <a:ext cx="18415" cy="8897620"/>
            <a:chOff x="1276399" y="1389590"/>
            <a:chExt cx="18415" cy="8897620"/>
          </a:xfrm>
        </p:grpSpPr>
        <p:sp>
          <p:nvSpPr>
            <p:cNvPr id="7" name="object 7"/>
            <p:cNvSpPr/>
            <p:nvPr/>
          </p:nvSpPr>
          <p:spPr>
            <a:xfrm>
              <a:off x="1276399" y="1756139"/>
              <a:ext cx="18415" cy="8531225"/>
            </a:xfrm>
            <a:custGeom>
              <a:avLst/>
              <a:gdLst/>
              <a:ahLst/>
              <a:cxnLst/>
              <a:rect l="l" t="t" r="r" b="b"/>
              <a:pathLst>
                <a:path w="18415" h="8531225">
                  <a:moveTo>
                    <a:pt x="0" y="8530859"/>
                  </a:moveTo>
                  <a:lnTo>
                    <a:pt x="0" y="0"/>
                  </a:lnTo>
                  <a:lnTo>
                    <a:pt x="18119" y="0"/>
                  </a:lnTo>
                  <a:lnTo>
                    <a:pt x="18119" y="8530859"/>
                  </a:lnTo>
                  <a:lnTo>
                    <a:pt x="0" y="8530859"/>
                  </a:lnTo>
                  <a:close/>
                </a:path>
              </a:pathLst>
            </a:custGeom>
            <a:solidFill>
              <a:srgbClr val="F4F4F4"/>
            </a:solidFill>
          </p:spPr>
          <p:txBody>
            <a:bodyPr wrap="square" lIns="0" tIns="0" rIns="0" bIns="0" rtlCol="0"/>
            <a:lstStyle/>
            <a:p>
              <a:endParaRPr/>
            </a:p>
          </p:txBody>
        </p:sp>
        <p:sp>
          <p:nvSpPr>
            <p:cNvPr id="8" name="object 8"/>
            <p:cNvSpPr/>
            <p:nvPr/>
          </p:nvSpPr>
          <p:spPr>
            <a:xfrm>
              <a:off x="1276461" y="1389590"/>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9" name="object 9"/>
          <p:cNvGrpSpPr/>
          <p:nvPr/>
        </p:nvGrpSpPr>
        <p:grpSpPr>
          <a:xfrm>
            <a:off x="16989426" y="0"/>
            <a:ext cx="18415" cy="10288270"/>
            <a:chOff x="16989426" y="0"/>
            <a:chExt cx="18415" cy="10288270"/>
          </a:xfrm>
        </p:grpSpPr>
        <p:sp>
          <p:nvSpPr>
            <p:cNvPr id="10" name="object 10"/>
            <p:cNvSpPr/>
            <p:nvPr/>
          </p:nvSpPr>
          <p:spPr>
            <a:xfrm>
              <a:off x="1698944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11" name="object 11"/>
            <p:cNvSpPr/>
            <p:nvPr/>
          </p:nvSpPr>
          <p:spPr>
            <a:xfrm>
              <a:off x="16989426" y="8901192"/>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28" name="object 28"/>
          <p:cNvSpPr txBox="1"/>
          <p:nvPr/>
        </p:nvSpPr>
        <p:spPr>
          <a:xfrm>
            <a:off x="17539282" y="9467199"/>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Tahoma"/>
                <a:cs typeface="Tahoma"/>
              </a:rPr>
              <a:t>13</a:t>
            </a:r>
            <a:endParaRPr sz="1100" dirty="0">
              <a:latin typeface="Tahoma"/>
              <a:cs typeface="Tahoma"/>
            </a:endParaRPr>
          </a:p>
        </p:txBody>
      </p:sp>
      <p:sp>
        <p:nvSpPr>
          <p:cNvPr id="30" name="Rectangle 29"/>
          <p:cNvSpPr/>
          <p:nvPr/>
        </p:nvSpPr>
        <p:spPr>
          <a:xfrm>
            <a:off x="1314867" y="1419782"/>
            <a:ext cx="15937376" cy="584775"/>
          </a:xfrm>
          <a:prstGeom prst="rect">
            <a:avLst/>
          </a:prstGeom>
        </p:spPr>
        <p:txBody>
          <a:bodyPr wrap="none">
            <a:spAutoFit/>
          </a:bodyPr>
          <a:lstStyle/>
          <a:p>
            <a:r>
              <a:rPr lang="fr-FR" sz="3200" dirty="0">
                <a:solidFill>
                  <a:srgbClr val="4A5F4A"/>
                </a:solidFill>
                <a:latin typeface="Microsoft Sans Serif" panose="020B0604020202020204" pitchFamily="34" charset="0"/>
                <a:ea typeface="Microsoft Sans Serif" panose="020B0604020202020204" pitchFamily="34" charset="0"/>
                <a:cs typeface="Microsoft Sans Serif" panose="020B0604020202020204" pitchFamily="34" charset="0"/>
              </a:rPr>
              <a:t>ESTIMATION DE PROJECTION CENTRALE SUR 20 ANS DE TAUX DE MORTALITÉ</a:t>
            </a:r>
          </a:p>
        </p:txBody>
      </p:sp>
      <p:pic>
        <p:nvPicPr>
          <p:cNvPr id="31" name="Picture 30"/>
          <p:cNvPicPr/>
          <p:nvPr/>
        </p:nvPicPr>
        <p:blipFill rotWithShape="1">
          <a:blip r:embed="rId2">
            <a:extLst>
              <a:ext uri="{28A0092B-C50C-407E-A947-70E740481C1C}">
                <a14:useLocalDpi xmlns:a14="http://schemas.microsoft.com/office/drawing/2010/main" val="0"/>
              </a:ext>
            </a:extLst>
          </a:blip>
          <a:srcRect r="32801"/>
          <a:stretch/>
        </p:blipFill>
        <p:spPr bwMode="auto">
          <a:xfrm>
            <a:off x="990600" y="3035028"/>
            <a:ext cx="7371933" cy="5973445"/>
          </a:xfrm>
          <a:prstGeom prst="rect">
            <a:avLst/>
          </a:prstGeom>
          <a:ln>
            <a:noFill/>
          </a:ln>
          <a:extLst>
            <a:ext uri="{53640926-AAD7-44D8-BBD7-CCE9431645EC}">
              <a14:shadowObscured xmlns:a14="http://schemas.microsoft.com/office/drawing/2010/main"/>
            </a:ext>
          </a:extLst>
        </p:spPr>
      </p:pic>
      <p:sp>
        <p:nvSpPr>
          <p:cNvPr id="32" name="Rectangle 31"/>
          <p:cNvSpPr/>
          <p:nvPr/>
        </p:nvSpPr>
        <p:spPr>
          <a:xfrm>
            <a:off x="2559641" y="9093920"/>
            <a:ext cx="3641061" cy="369332"/>
          </a:xfrm>
          <a:prstGeom prst="rect">
            <a:avLst/>
          </a:prstGeom>
        </p:spPr>
        <p:txBody>
          <a:bodyPr wrap="none">
            <a:spAutoFit/>
          </a:bodyPr>
          <a:lstStyle/>
          <a:p>
            <a:pPr>
              <a:spcAft>
                <a:spcPts val="1000"/>
              </a:spcAft>
            </a:pPr>
            <a:r>
              <a:rPr lang="fr-FR" i="1" dirty="0">
                <a:solidFill>
                  <a:srgbClr val="44546A"/>
                </a:solidFill>
                <a:latin typeface="Calibri" panose="020F0502020204030204" pitchFamily="34" charset="0"/>
                <a:ea typeface="Calibri" panose="020F0502020204030204" pitchFamily="34" charset="0"/>
                <a:cs typeface="Arial" panose="020B0604020202020204" pitchFamily="34" charset="0"/>
              </a:rPr>
              <a:t>Trajectoires de k entre 1955 et 2038</a:t>
            </a:r>
          </a:p>
        </p:txBody>
      </p:sp>
      <p:sp>
        <p:nvSpPr>
          <p:cNvPr id="33" name="Rectangle 32"/>
          <p:cNvSpPr/>
          <p:nvPr/>
        </p:nvSpPr>
        <p:spPr>
          <a:xfrm>
            <a:off x="8839200" y="3081809"/>
            <a:ext cx="7315200" cy="5451364"/>
          </a:xfrm>
          <a:prstGeom prst="rect">
            <a:avLst/>
          </a:prstGeom>
        </p:spPr>
        <p:txBody>
          <a:bodyPr wrap="square">
            <a:spAutoFit/>
          </a:bodyPr>
          <a:lstStyle/>
          <a:p>
            <a:pPr marL="280670" marR="285750" indent="-285750" algn="just">
              <a:lnSpc>
                <a:spcPct val="107000"/>
              </a:lnSpc>
              <a:spcAft>
                <a:spcPts val="515"/>
              </a:spcAft>
              <a:buFont typeface="Arial" panose="020B0604020202020204" pitchFamily="34" charset="0"/>
              <a:buChar char="•"/>
            </a:pPr>
            <a:r>
              <a:rPr lang="fr-FR" sz="2400" dirty="0">
                <a:latin typeface="Microsoft Sans Serif" panose="020B0604020202020204" pitchFamily="34" charset="0"/>
                <a:ea typeface="Microsoft Sans Serif" panose="020B0604020202020204" pitchFamily="34" charset="0"/>
                <a:cs typeface="Microsoft Sans Serif" panose="020B0604020202020204" pitchFamily="34" charset="0"/>
              </a:rPr>
              <a:t>La projection de la série temporelle (</a:t>
            </a:r>
            <a:r>
              <a:rPr lang="fr-FR" sz="2400" i="1" dirty="0" err="1">
                <a:latin typeface="Microsoft Sans Serif" panose="020B0604020202020204" pitchFamily="34" charset="0"/>
                <a:ea typeface="Microsoft Sans Serif" panose="020B0604020202020204" pitchFamily="34" charset="0"/>
                <a:cs typeface="Microsoft Sans Serif" panose="020B0604020202020204" pitchFamily="34" charset="0"/>
              </a:rPr>
              <a:t>k</a:t>
            </a:r>
            <a:r>
              <a:rPr lang="fr-FR" sz="2400" i="1" baseline="-25000" dirty="0" err="1">
                <a:latin typeface="Microsoft Sans Serif" panose="020B0604020202020204" pitchFamily="34" charset="0"/>
                <a:ea typeface="Microsoft Sans Serif" panose="020B0604020202020204" pitchFamily="34" charset="0"/>
                <a:cs typeface="Microsoft Sans Serif" panose="020B0604020202020204" pitchFamily="34" charset="0"/>
              </a:rPr>
              <a:t>t</a:t>
            </a:r>
            <a:r>
              <a:rPr lang="fr-FR" sz="2400" dirty="0">
                <a:latin typeface="Microsoft Sans Serif" panose="020B0604020202020204" pitchFamily="34" charset="0"/>
                <a:ea typeface="Microsoft Sans Serif" panose="020B0604020202020204" pitchFamily="34" charset="0"/>
                <a:cs typeface="Microsoft Sans Serif" panose="020B0604020202020204" pitchFamily="34" charset="0"/>
              </a:rPr>
              <a:t>) afin de prédire le taux de mortalité pour les 20 prochaines années en utilisant la prévision centrale</a:t>
            </a:r>
          </a:p>
          <a:p>
            <a:pPr marL="280670" marR="285750" indent="-285750" algn="just">
              <a:lnSpc>
                <a:spcPct val="107000"/>
              </a:lnSpc>
              <a:spcAft>
                <a:spcPts val="515"/>
              </a:spcAft>
              <a:buFont typeface="Arial" panose="020B0604020202020204" pitchFamily="34" charset="0"/>
              <a:buChar char="•"/>
            </a:pP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R="285750" algn="just">
              <a:lnSpc>
                <a:spcPct val="107000"/>
              </a:lnSpc>
              <a:spcAft>
                <a:spcPts val="515"/>
              </a:spcAft>
            </a:pP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0670" marR="285750" indent="-285750" algn="just">
              <a:lnSpc>
                <a:spcPct val="107000"/>
              </a:lnSpc>
              <a:spcAft>
                <a:spcPts val="515"/>
              </a:spcAft>
              <a:buFont typeface="Arial" panose="020B0604020202020204" pitchFamily="34" charset="0"/>
              <a:buChar char="•"/>
            </a:pPr>
            <a:endParaRPr lang="fr-FR"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0670" marR="285750" indent="-285750" algn="just">
              <a:lnSpc>
                <a:spcPct val="107000"/>
              </a:lnSpc>
              <a:spcAft>
                <a:spcPts val="515"/>
              </a:spcAft>
              <a:buFont typeface="Arial" panose="020B0604020202020204" pitchFamily="34" charset="0"/>
              <a:buChar char="•"/>
            </a:pPr>
            <a:r>
              <a:rPr lang="fr-FR" sz="2400" dirty="0">
                <a:latin typeface="Microsoft Sans Serif" panose="020B0604020202020204" pitchFamily="34" charset="0"/>
                <a:ea typeface="Microsoft Sans Serif" panose="020B0604020202020204" pitchFamily="34" charset="0"/>
                <a:cs typeface="Microsoft Sans Serif" panose="020B0604020202020204" pitchFamily="34" charset="0"/>
              </a:rPr>
              <a:t>La trajectoire moyenne du paramètre </a:t>
            </a:r>
            <a:r>
              <a:rPr lang="fr-FR" sz="2400" i="1" dirty="0">
                <a:latin typeface="Microsoft Sans Serif" panose="020B0604020202020204" pitchFamily="34" charset="0"/>
                <a:ea typeface="Microsoft Sans Serif" panose="020B0604020202020204" pitchFamily="34" charset="0"/>
                <a:cs typeface="Microsoft Sans Serif" panose="020B0604020202020204" pitchFamily="34" charset="0"/>
              </a:rPr>
              <a:t>k </a:t>
            </a:r>
            <a:r>
              <a:rPr lang="fr-FR" sz="2400" dirty="0">
                <a:latin typeface="Microsoft Sans Serif" panose="020B0604020202020204" pitchFamily="34" charset="0"/>
                <a:ea typeface="Microsoft Sans Serif" panose="020B0604020202020204" pitchFamily="34" charset="0"/>
                <a:cs typeface="Microsoft Sans Serif" panose="020B0604020202020204" pitchFamily="34" charset="0"/>
              </a:rPr>
              <a:t>est ici un scénario moyen dans lequel aucun choc de mortalité à la hausse(épidémie ,guerre...) ou à la baisse (avancé importante de la médecine,...) n’est pris en compte</a:t>
            </a:r>
          </a:p>
          <a:p>
            <a:pPr marR="285750" indent="-5080" algn="just">
              <a:lnSpc>
                <a:spcPct val="107000"/>
              </a:lnSpc>
              <a:spcAft>
                <a:spcPts val="515"/>
              </a:spcAft>
            </a:pPr>
            <a:endParaRPr lang="fr-FR" dirty="0">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1276399" y="1389593"/>
            <a:ext cx="18415" cy="8897620"/>
            <a:chOff x="1276399" y="1389593"/>
            <a:chExt cx="18415" cy="8897620"/>
          </a:xfrm>
        </p:grpSpPr>
        <p:sp>
          <p:nvSpPr>
            <p:cNvPr id="9" name="object 9"/>
            <p:cNvSpPr/>
            <p:nvPr/>
          </p:nvSpPr>
          <p:spPr>
            <a:xfrm>
              <a:off x="1276399" y="1756142"/>
              <a:ext cx="18415" cy="8531225"/>
            </a:xfrm>
            <a:custGeom>
              <a:avLst/>
              <a:gdLst/>
              <a:ahLst/>
              <a:cxnLst/>
              <a:rect l="l" t="t" r="r" b="b"/>
              <a:pathLst>
                <a:path w="18415" h="8531225">
                  <a:moveTo>
                    <a:pt x="0" y="8530856"/>
                  </a:moveTo>
                  <a:lnTo>
                    <a:pt x="0" y="0"/>
                  </a:lnTo>
                  <a:lnTo>
                    <a:pt x="18119" y="0"/>
                  </a:lnTo>
                  <a:lnTo>
                    <a:pt x="18119" y="8530856"/>
                  </a:lnTo>
                  <a:lnTo>
                    <a:pt x="0" y="8530856"/>
                  </a:lnTo>
                  <a:close/>
                </a:path>
              </a:pathLst>
            </a:custGeom>
            <a:solidFill>
              <a:srgbClr val="F4F4F4"/>
            </a:solidFill>
          </p:spPr>
          <p:txBody>
            <a:bodyPr wrap="square" lIns="0" tIns="0" rIns="0" bIns="0" rtlCol="0"/>
            <a:lstStyle/>
            <a:p>
              <a:endParaRPr/>
            </a:p>
          </p:txBody>
        </p:sp>
        <p:sp>
          <p:nvSpPr>
            <p:cNvPr id="10" name="object 10"/>
            <p:cNvSpPr/>
            <p:nvPr/>
          </p:nvSpPr>
          <p:spPr>
            <a:xfrm>
              <a:off x="1276461" y="1389593"/>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11" name="object 11"/>
          <p:cNvGrpSpPr/>
          <p:nvPr/>
        </p:nvGrpSpPr>
        <p:grpSpPr>
          <a:xfrm>
            <a:off x="16989426" y="3"/>
            <a:ext cx="18415" cy="10288270"/>
            <a:chOff x="16989426" y="3"/>
            <a:chExt cx="18415" cy="10288270"/>
          </a:xfrm>
        </p:grpSpPr>
        <p:sp>
          <p:nvSpPr>
            <p:cNvPr id="12" name="object 12"/>
            <p:cNvSpPr/>
            <p:nvPr/>
          </p:nvSpPr>
          <p:spPr>
            <a:xfrm>
              <a:off x="16989443" y="3"/>
              <a:ext cx="18415" cy="10287000"/>
            </a:xfrm>
            <a:custGeom>
              <a:avLst/>
              <a:gdLst/>
              <a:ahLst/>
              <a:cxnLst/>
              <a:rect l="l" t="t" r="r" b="b"/>
              <a:pathLst>
                <a:path w="18415" h="10287000">
                  <a:moveTo>
                    <a:pt x="0" y="10286996"/>
                  </a:moveTo>
                  <a:lnTo>
                    <a:pt x="18119" y="10286996"/>
                  </a:lnTo>
                  <a:lnTo>
                    <a:pt x="18119" y="0"/>
                  </a:lnTo>
                  <a:lnTo>
                    <a:pt x="0" y="0"/>
                  </a:lnTo>
                  <a:lnTo>
                    <a:pt x="0" y="10286996"/>
                  </a:lnTo>
                  <a:close/>
                </a:path>
              </a:pathLst>
            </a:custGeom>
            <a:solidFill>
              <a:srgbClr val="F4F4F4"/>
            </a:solidFill>
          </p:spPr>
          <p:txBody>
            <a:bodyPr wrap="square" lIns="0" tIns="0" rIns="0" bIns="0" rtlCol="0"/>
            <a:lstStyle/>
            <a:p>
              <a:endParaRPr/>
            </a:p>
          </p:txBody>
        </p:sp>
        <p:sp>
          <p:nvSpPr>
            <p:cNvPr id="13" name="object 13"/>
            <p:cNvSpPr/>
            <p:nvPr/>
          </p:nvSpPr>
          <p:spPr>
            <a:xfrm>
              <a:off x="16989426" y="8901192"/>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15" name="object 15"/>
          <p:cNvSpPr txBox="1"/>
          <p:nvPr/>
        </p:nvSpPr>
        <p:spPr>
          <a:xfrm>
            <a:off x="17539282" y="9467202"/>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Tahoma"/>
                <a:cs typeface="Tahoma"/>
              </a:rPr>
              <a:t>14</a:t>
            </a:r>
            <a:endParaRPr sz="1100" dirty="0">
              <a:latin typeface="Tahoma"/>
              <a:cs typeface="Tahoma"/>
            </a:endParaRPr>
          </a:p>
        </p:txBody>
      </p:sp>
      <p:sp>
        <p:nvSpPr>
          <p:cNvPr id="18" name="Rectangle 17"/>
          <p:cNvSpPr/>
          <p:nvPr/>
        </p:nvSpPr>
        <p:spPr>
          <a:xfrm>
            <a:off x="1524000" y="1367535"/>
            <a:ext cx="8526693" cy="584775"/>
          </a:xfrm>
          <a:prstGeom prst="rect">
            <a:avLst/>
          </a:prstGeom>
        </p:spPr>
        <p:txBody>
          <a:bodyPr wrap="none">
            <a:spAutoFit/>
          </a:bodyPr>
          <a:lstStyle/>
          <a:p>
            <a:r>
              <a:rPr lang="en-US" sz="3200" dirty="0">
                <a:solidFill>
                  <a:srgbClr val="4A5F4A"/>
                </a:solidFill>
                <a:latin typeface="Microsoft Sans Serif" panose="020B0604020202020204" pitchFamily="34" charset="0"/>
                <a:ea typeface="Microsoft Sans Serif" panose="020B0604020202020204" pitchFamily="34" charset="0"/>
                <a:cs typeface="Microsoft Sans Serif" panose="020B0604020202020204" pitchFamily="34" charset="0"/>
              </a:rPr>
              <a:t>MISE EN PLACE DE MODELE LEE CARTER</a:t>
            </a:r>
            <a:endParaRPr lang="fr-FR" sz="3200" dirty="0">
              <a:solidFill>
                <a:srgbClr val="4A5F4A"/>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9" name="Rectangle 18"/>
          <p:cNvSpPr/>
          <p:nvPr/>
        </p:nvSpPr>
        <p:spPr>
          <a:xfrm>
            <a:off x="1524000" y="2857500"/>
            <a:ext cx="7315200" cy="3816429"/>
          </a:xfrm>
          <a:prstGeom prst="rect">
            <a:avLst/>
          </a:prstGeom>
        </p:spPr>
        <p:txBody>
          <a:bodyPr wrap="square">
            <a:spAutoFit/>
          </a:bodyPr>
          <a:lstStyle/>
          <a:p>
            <a:pPr marL="457200" indent="-457200">
              <a:buFont typeface="Arial" panose="020B0604020202020204" pitchFamily="34" charset="0"/>
              <a:buChar char="•"/>
            </a:pPr>
            <a:r>
              <a:rPr lang="fr-FR" sz="2800" dirty="0">
                <a:latin typeface="Microsoft Sans Serif" panose="020B0604020202020204" pitchFamily="34" charset="0"/>
                <a:ea typeface="Microsoft Sans Serif" panose="020B0604020202020204" pitchFamily="34" charset="0"/>
                <a:cs typeface="Microsoft Sans Serif" panose="020B0604020202020204" pitchFamily="34" charset="0"/>
              </a:rPr>
              <a:t>Ce modèle vise à estimer le logarithme des taux instantanés de mortalité </a:t>
            </a:r>
            <a:r>
              <a:rPr lang="fr-FR" sz="2800" dirty="0" err="1">
                <a:latin typeface="Microsoft Sans Serif" panose="020B0604020202020204" pitchFamily="34" charset="0"/>
                <a:ea typeface="Microsoft Sans Serif" panose="020B0604020202020204" pitchFamily="34" charset="0"/>
                <a:cs typeface="Microsoft Sans Serif" panose="020B0604020202020204" pitchFamily="34" charset="0"/>
              </a:rPr>
              <a:t>xt</a:t>
            </a:r>
            <a:r>
              <a:rPr lang="fr-FR" sz="2800" dirty="0">
                <a:latin typeface="Microsoft Sans Serif" panose="020B0604020202020204" pitchFamily="34" charset="0"/>
                <a:ea typeface="Microsoft Sans Serif" panose="020B0604020202020204" pitchFamily="34" charset="0"/>
                <a:cs typeface="Microsoft Sans Serif" panose="020B0604020202020204" pitchFamily="34" charset="0"/>
              </a:rPr>
              <a:t> à l’année t pour l’âge x en fonction de deux vecteurs dépendants de l’âge </a:t>
            </a:r>
            <a:r>
              <a:rPr lang="fr-FR" sz="2800" i="1" dirty="0">
                <a:latin typeface="Microsoft Sans Serif" panose="020B0604020202020204" pitchFamily="34" charset="0"/>
                <a:ea typeface="Microsoft Sans Serif" panose="020B0604020202020204" pitchFamily="34" charset="0"/>
                <a:cs typeface="Microsoft Sans Serif" panose="020B0604020202020204" pitchFamily="34" charset="0"/>
              </a:rPr>
              <a:t>α</a:t>
            </a:r>
            <a:r>
              <a:rPr lang="fr-FR" sz="2800" i="1" baseline="-25000" dirty="0">
                <a:latin typeface="Microsoft Sans Serif" panose="020B0604020202020204" pitchFamily="34" charset="0"/>
                <a:ea typeface="Microsoft Sans Serif" panose="020B0604020202020204" pitchFamily="34" charset="0"/>
                <a:cs typeface="Microsoft Sans Serif" panose="020B0604020202020204" pitchFamily="34" charset="0"/>
              </a:rPr>
              <a:t>x </a:t>
            </a:r>
            <a:r>
              <a:rPr lang="fr-FR" sz="2800" dirty="0">
                <a:latin typeface="Microsoft Sans Serif" panose="020B0604020202020204" pitchFamily="34" charset="0"/>
                <a:ea typeface="Microsoft Sans Serif" panose="020B0604020202020204" pitchFamily="34" charset="0"/>
                <a:cs typeface="Microsoft Sans Serif" panose="020B0604020202020204" pitchFamily="34" charset="0"/>
              </a:rPr>
              <a:t>et </a:t>
            </a:r>
            <a:r>
              <a:rPr lang="fr-FR" sz="2800" i="1" dirty="0">
                <a:latin typeface="Microsoft Sans Serif" panose="020B0604020202020204" pitchFamily="34" charset="0"/>
                <a:ea typeface="Microsoft Sans Serif" panose="020B0604020202020204" pitchFamily="34" charset="0"/>
                <a:cs typeface="Microsoft Sans Serif" panose="020B0604020202020204" pitchFamily="34" charset="0"/>
              </a:rPr>
              <a:t>β</a:t>
            </a:r>
            <a:r>
              <a:rPr lang="fr-FR" sz="2800" i="1" baseline="-25000" dirty="0">
                <a:latin typeface="Microsoft Sans Serif" panose="020B0604020202020204" pitchFamily="34" charset="0"/>
                <a:ea typeface="Microsoft Sans Serif" panose="020B0604020202020204" pitchFamily="34" charset="0"/>
                <a:cs typeface="Microsoft Sans Serif" panose="020B0604020202020204" pitchFamily="34" charset="0"/>
              </a:rPr>
              <a:t>x </a:t>
            </a:r>
            <a:r>
              <a:rPr lang="fr-FR" sz="2800" dirty="0">
                <a:latin typeface="Microsoft Sans Serif" panose="020B0604020202020204" pitchFamily="34" charset="0"/>
                <a:ea typeface="Microsoft Sans Serif" panose="020B0604020202020204" pitchFamily="34" charset="0"/>
                <a:cs typeface="Microsoft Sans Serif" panose="020B0604020202020204" pitchFamily="34" charset="0"/>
              </a:rPr>
              <a:t>et d’un vecteur temporel</a:t>
            </a:r>
          </a:p>
          <a:p>
            <a:pPr marL="457200" indent="-457200">
              <a:buFont typeface="Arial" panose="020B0604020202020204" pitchFamily="34" charset="0"/>
              <a:buChar char="•"/>
            </a:pP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457200" indent="-457200">
              <a:buFont typeface="Arial" panose="020B0604020202020204" pitchFamily="34" charset="0"/>
              <a:buChar char="•"/>
            </a:pPr>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457200" indent="-457200">
              <a:buFont typeface="Arial" panose="020B0604020202020204" pitchFamily="34" charset="0"/>
              <a:buChar char="•"/>
            </a:pPr>
            <a:endParaRPr lang="fr-FR"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fr-FR" dirty="0"/>
          </a:p>
        </p:txBody>
      </p:sp>
      <p:pic>
        <p:nvPicPr>
          <p:cNvPr id="20" name="Picture 19"/>
          <p:cNvPicPr/>
          <p:nvPr/>
        </p:nvPicPr>
        <p:blipFill>
          <a:blip r:embed="rId3"/>
          <a:stretch>
            <a:fillRect/>
          </a:stretch>
        </p:blipFill>
        <p:spPr>
          <a:xfrm>
            <a:off x="8534400" y="1962336"/>
            <a:ext cx="9560509" cy="5713095"/>
          </a:xfrm>
          <a:prstGeom prst="rect">
            <a:avLst/>
          </a:prstGeom>
        </p:spPr>
      </p:pic>
      <p:sp>
        <p:nvSpPr>
          <p:cNvPr id="21" name="Rectangle 20"/>
          <p:cNvSpPr/>
          <p:nvPr/>
        </p:nvSpPr>
        <p:spPr>
          <a:xfrm>
            <a:off x="10668000" y="7500791"/>
            <a:ext cx="6026009"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rPr>
              <a:t>Projection du modèle Lee Carter pour les 20 prochaines années</a:t>
            </a:r>
            <a:endParaRPr lang="fr-F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32379" y="5"/>
            <a:ext cx="9156065" cy="10287000"/>
            <a:chOff x="9132379" y="5"/>
            <a:chExt cx="9156065" cy="10287000"/>
          </a:xfrm>
        </p:grpSpPr>
        <p:sp>
          <p:nvSpPr>
            <p:cNvPr id="3" name="object 3"/>
            <p:cNvSpPr/>
            <p:nvPr/>
          </p:nvSpPr>
          <p:spPr>
            <a:xfrm>
              <a:off x="9133733" y="6"/>
              <a:ext cx="18415" cy="10287000"/>
            </a:xfrm>
            <a:custGeom>
              <a:avLst/>
              <a:gdLst/>
              <a:ahLst/>
              <a:cxnLst/>
              <a:rect l="l" t="t" r="r" b="b"/>
              <a:pathLst>
                <a:path w="18415" h="10287000">
                  <a:moveTo>
                    <a:pt x="0" y="10286993"/>
                  </a:moveTo>
                  <a:lnTo>
                    <a:pt x="18119" y="10286993"/>
                  </a:lnTo>
                  <a:lnTo>
                    <a:pt x="18119" y="0"/>
                  </a:lnTo>
                  <a:lnTo>
                    <a:pt x="0" y="0"/>
                  </a:lnTo>
                  <a:lnTo>
                    <a:pt x="0" y="10286993"/>
                  </a:lnTo>
                  <a:close/>
                </a:path>
              </a:pathLst>
            </a:custGeom>
            <a:solidFill>
              <a:srgbClr val="F4F4F4"/>
            </a:solidFill>
          </p:spPr>
          <p:txBody>
            <a:bodyPr wrap="square" lIns="0" tIns="0" rIns="0" bIns="0" rtlCol="0"/>
            <a:lstStyle/>
            <a:p>
              <a:endParaRPr/>
            </a:p>
          </p:txBody>
        </p:sp>
        <p:pic>
          <p:nvPicPr>
            <p:cNvPr id="4" name="object 4"/>
            <p:cNvPicPr/>
            <p:nvPr/>
          </p:nvPicPr>
          <p:blipFill>
            <a:blip r:embed="rId2" cstate="print"/>
            <a:stretch>
              <a:fillRect/>
            </a:stretch>
          </p:blipFill>
          <p:spPr>
            <a:xfrm>
              <a:off x="9132379" y="5"/>
              <a:ext cx="3933824" cy="7660826"/>
            </a:xfrm>
            <a:prstGeom prst="rect">
              <a:avLst/>
            </a:prstGeom>
          </p:spPr>
        </p:pic>
        <p:pic>
          <p:nvPicPr>
            <p:cNvPr id="5" name="object 5"/>
            <p:cNvPicPr/>
            <p:nvPr/>
          </p:nvPicPr>
          <p:blipFill>
            <a:blip r:embed="rId3" cstate="print"/>
            <a:stretch>
              <a:fillRect/>
            </a:stretch>
          </p:blipFill>
          <p:spPr>
            <a:xfrm>
              <a:off x="13070320" y="3883973"/>
              <a:ext cx="3914774" cy="6403026"/>
            </a:xfrm>
            <a:prstGeom prst="rect">
              <a:avLst/>
            </a:prstGeom>
          </p:spPr>
        </p:pic>
        <p:sp>
          <p:nvSpPr>
            <p:cNvPr id="6" name="object 6"/>
            <p:cNvSpPr/>
            <p:nvPr/>
          </p:nvSpPr>
          <p:spPr>
            <a:xfrm>
              <a:off x="16984656" y="6"/>
              <a:ext cx="1303655" cy="10287000"/>
            </a:xfrm>
            <a:custGeom>
              <a:avLst/>
              <a:gdLst/>
              <a:ahLst/>
              <a:cxnLst/>
              <a:rect l="l" t="t" r="r" b="b"/>
              <a:pathLst>
                <a:path w="1303655" h="10287000">
                  <a:moveTo>
                    <a:pt x="1303343" y="10286993"/>
                  </a:moveTo>
                  <a:lnTo>
                    <a:pt x="0" y="10286993"/>
                  </a:lnTo>
                  <a:lnTo>
                    <a:pt x="0" y="0"/>
                  </a:lnTo>
                  <a:lnTo>
                    <a:pt x="1303343" y="0"/>
                  </a:lnTo>
                  <a:lnTo>
                    <a:pt x="1303343" y="10286993"/>
                  </a:lnTo>
                  <a:close/>
                </a:path>
              </a:pathLst>
            </a:custGeom>
            <a:solidFill>
              <a:srgbClr val="142F13"/>
            </a:solidFill>
          </p:spPr>
          <p:txBody>
            <a:bodyPr wrap="square" lIns="0" tIns="0" rIns="0" bIns="0" rtlCol="0"/>
            <a:lstStyle/>
            <a:p>
              <a:endParaRPr/>
            </a:p>
          </p:txBody>
        </p:sp>
      </p:grpSp>
      <p:sp>
        <p:nvSpPr>
          <p:cNvPr id="7" name="object 7"/>
          <p:cNvSpPr txBox="1"/>
          <p:nvPr/>
        </p:nvSpPr>
        <p:spPr>
          <a:xfrm>
            <a:off x="1809308" y="7772728"/>
            <a:ext cx="5838825" cy="1391920"/>
          </a:xfrm>
          <a:prstGeom prst="rect">
            <a:avLst/>
          </a:prstGeom>
        </p:spPr>
        <p:txBody>
          <a:bodyPr vert="horz" wrap="square" lIns="0" tIns="200660" rIns="0" bIns="0" rtlCol="0">
            <a:spAutoFit/>
          </a:bodyPr>
          <a:lstStyle/>
          <a:p>
            <a:pPr marL="50800" marR="43180">
              <a:lnSpc>
                <a:spcPct val="75800"/>
              </a:lnSpc>
              <a:spcBef>
                <a:spcPts val="1580"/>
              </a:spcBef>
            </a:pPr>
            <a:r>
              <a:rPr sz="5100" b="1" spc="-4545" dirty="0">
                <a:solidFill>
                  <a:srgbClr val="000341"/>
                </a:solidFill>
                <a:latin typeface="Cambria"/>
                <a:cs typeface="Cambria"/>
              </a:rPr>
              <a:t>m</a:t>
            </a:r>
            <a:r>
              <a:rPr sz="7650" b="1" spc="487" baseline="50653" dirty="0">
                <a:solidFill>
                  <a:srgbClr val="000341"/>
                </a:solidFill>
                <a:latin typeface="Cambria"/>
                <a:cs typeface="Cambria"/>
              </a:rPr>
              <a:t>T</a:t>
            </a:r>
            <a:r>
              <a:rPr sz="7650" b="1" spc="-2295" baseline="50653" dirty="0">
                <a:solidFill>
                  <a:srgbClr val="000341"/>
                </a:solidFill>
                <a:latin typeface="Cambria"/>
                <a:cs typeface="Cambria"/>
              </a:rPr>
              <a:t>a</a:t>
            </a:r>
            <a:r>
              <a:rPr sz="5100" b="1" spc="-1370" dirty="0">
                <a:solidFill>
                  <a:srgbClr val="000341"/>
                </a:solidFill>
                <a:latin typeface="Cambria"/>
                <a:cs typeface="Cambria"/>
              </a:rPr>
              <a:t>o</a:t>
            </a:r>
            <a:r>
              <a:rPr sz="7650" b="1" spc="-2670" baseline="50653" dirty="0">
                <a:solidFill>
                  <a:srgbClr val="000341"/>
                </a:solidFill>
                <a:latin typeface="Cambria"/>
                <a:cs typeface="Cambria"/>
              </a:rPr>
              <a:t>b</a:t>
            </a:r>
            <a:r>
              <a:rPr sz="5100" b="1" spc="-650" dirty="0">
                <a:solidFill>
                  <a:srgbClr val="000341"/>
                </a:solidFill>
                <a:latin typeface="Cambria"/>
                <a:cs typeface="Cambria"/>
              </a:rPr>
              <a:t>r</a:t>
            </a:r>
            <a:r>
              <a:rPr sz="7650" b="1" spc="-1425" baseline="50653" dirty="0">
                <a:solidFill>
                  <a:srgbClr val="000341"/>
                </a:solidFill>
                <a:latin typeface="Cambria"/>
                <a:cs typeface="Cambria"/>
              </a:rPr>
              <a:t>l</a:t>
            </a:r>
            <a:r>
              <a:rPr sz="5100" b="1" spc="-855" dirty="0">
                <a:solidFill>
                  <a:srgbClr val="000341"/>
                </a:solidFill>
                <a:latin typeface="Cambria"/>
                <a:cs typeface="Cambria"/>
              </a:rPr>
              <a:t>t</a:t>
            </a:r>
            <a:r>
              <a:rPr sz="7650" b="1" spc="-2520" baseline="50653" dirty="0">
                <a:solidFill>
                  <a:srgbClr val="000341"/>
                </a:solidFill>
                <a:latin typeface="Cambria"/>
                <a:cs typeface="Cambria"/>
              </a:rPr>
              <a:t>e</a:t>
            </a:r>
            <a:r>
              <a:rPr sz="5100" b="1" spc="-1225" dirty="0">
                <a:solidFill>
                  <a:srgbClr val="000341"/>
                </a:solidFill>
                <a:latin typeface="Cambria"/>
                <a:cs typeface="Cambria"/>
              </a:rPr>
              <a:t>a</a:t>
            </a:r>
            <a:r>
              <a:rPr sz="7650" b="1" spc="-1672" baseline="50653" dirty="0">
                <a:solidFill>
                  <a:srgbClr val="000341"/>
                </a:solidFill>
                <a:latin typeface="Cambria"/>
                <a:cs typeface="Cambria"/>
              </a:rPr>
              <a:t>s</a:t>
            </a:r>
            <a:r>
              <a:rPr sz="5100" b="1" spc="65" dirty="0">
                <a:solidFill>
                  <a:srgbClr val="000341"/>
                </a:solidFill>
                <a:latin typeface="Cambria"/>
                <a:cs typeface="Cambria"/>
              </a:rPr>
              <a:t>l</a:t>
            </a:r>
            <a:r>
              <a:rPr sz="5100" b="1" spc="-645" dirty="0">
                <a:solidFill>
                  <a:srgbClr val="000341"/>
                </a:solidFill>
                <a:latin typeface="Cambria"/>
                <a:cs typeface="Cambria"/>
              </a:rPr>
              <a:t>i</a:t>
            </a:r>
            <a:r>
              <a:rPr sz="7650" b="1" spc="-3495" baseline="50653" dirty="0">
                <a:solidFill>
                  <a:srgbClr val="000341"/>
                </a:solidFill>
                <a:latin typeface="Cambria"/>
                <a:cs typeface="Cambria"/>
              </a:rPr>
              <a:t>d</a:t>
            </a:r>
            <a:r>
              <a:rPr sz="5100" b="1" spc="180" dirty="0">
                <a:solidFill>
                  <a:srgbClr val="000341"/>
                </a:solidFill>
                <a:latin typeface="Cambria"/>
                <a:cs typeface="Cambria"/>
              </a:rPr>
              <a:t>t</a:t>
            </a:r>
            <a:r>
              <a:rPr sz="5100" b="1" spc="-2445" dirty="0">
                <a:solidFill>
                  <a:srgbClr val="000341"/>
                </a:solidFill>
                <a:latin typeface="Cambria"/>
                <a:cs typeface="Cambria"/>
              </a:rPr>
              <a:t>é</a:t>
            </a:r>
            <a:r>
              <a:rPr sz="7650" b="1" spc="-322" baseline="50653" dirty="0">
                <a:solidFill>
                  <a:srgbClr val="000341"/>
                </a:solidFill>
                <a:latin typeface="Cambria"/>
                <a:cs typeface="Cambria"/>
              </a:rPr>
              <a:t>e</a:t>
            </a:r>
            <a:r>
              <a:rPr sz="7650" b="1" spc="217" baseline="50653" dirty="0">
                <a:solidFill>
                  <a:srgbClr val="000341"/>
                </a:solidFill>
                <a:latin typeface="Cambria"/>
                <a:cs typeface="Cambria"/>
              </a:rPr>
              <a:t> </a:t>
            </a:r>
            <a:r>
              <a:rPr sz="5100" b="1" spc="-170" dirty="0">
                <a:solidFill>
                  <a:srgbClr val="000341"/>
                </a:solidFill>
                <a:latin typeface="Cambria"/>
                <a:cs typeface="Cambria"/>
              </a:rPr>
              <a:t>e</a:t>
            </a:r>
            <a:r>
              <a:rPr sz="5100" b="1" spc="135" dirty="0">
                <a:solidFill>
                  <a:srgbClr val="000341"/>
                </a:solidFill>
                <a:latin typeface="Cambria"/>
                <a:cs typeface="Cambria"/>
              </a:rPr>
              <a:t>t</a:t>
            </a:r>
            <a:r>
              <a:rPr sz="5100" b="1" spc="409" dirty="0">
                <a:solidFill>
                  <a:srgbClr val="000341"/>
                </a:solidFill>
                <a:latin typeface="Cambria"/>
                <a:cs typeface="Cambria"/>
              </a:rPr>
              <a:t> </a:t>
            </a:r>
            <a:r>
              <a:rPr sz="5100" b="1" spc="-20" dirty="0">
                <a:solidFill>
                  <a:srgbClr val="000341"/>
                </a:solidFill>
                <a:latin typeface="Cambria"/>
                <a:cs typeface="Cambria"/>
              </a:rPr>
              <a:t>r</a:t>
            </a:r>
            <a:r>
              <a:rPr sz="5100" b="1" spc="-170" dirty="0">
                <a:solidFill>
                  <a:srgbClr val="000341"/>
                </a:solidFill>
                <a:latin typeface="Cambria"/>
                <a:cs typeface="Cambria"/>
              </a:rPr>
              <a:t>e</a:t>
            </a:r>
            <a:r>
              <a:rPr sz="5100" b="1" spc="185" dirty="0">
                <a:solidFill>
                  <a:srgbClr val="000341"/>
                </a:solidFill>
                <a:latin typeface="Cambria"/>
                <a:cs typeface="Cambria"/>
              </a:rPr>
              <a:t>n</a:t>
            </a:r>
            <a:r>
              <a:rPr sz="5100" b="1" spc="180" dirty="0">
                <a:solidFill>
                  <a:srgbClr val="000341"/>
                </a:solidFill>
                <a:latin typeface="Cambria"/>
                <a:cs typeface="Cambria"/>
              </a:rPr>
              <a:t>t</a:t>
            </a:r>
            <a:r>
              <a:rPr sz="5100" b="1" spc="-170" dirty="0">
                <a:solidFill>
                  <a:srgbClr val="000341"/>
                </a:solidFill>
                <a:latin typeface="Cambria"/>
                <a:cs typeface="Cambria"/>
              </a:rPr>
              <a:t>e</a:t>
            </a:r>
            <a:r>
              <a:rPr sz="5100" b="1" spc="-35" dirty="0">
                <a:solidFill>
                  <a:srgbClr val="000341"/>
                </a:solidFill>
                <a:latin typeface="Cambria"/>
                <a:cs typeface="Cambria"/>
              </a:rPr>
              <a:t>s  </a:t>
            </a:r>
            <a:r>
              <a:rPr sz="5100" b="1" spc="-10" dirty="0">
                <a:solidFill>
                  <a:srgbClr val="000341"/>
                </a:solidFill>
                <a:latin typeface="Cambria"/>
                <a:cs typeface="Cambria"/>
              </a:rPr>
              <a:t>viagères</a:t>
            </a:r>
            <a:endParaRPr sz="5100">
              <a:latin typeface="Cambria"/>
              <a:cs typeface="Cambria"/>
            </a:endParaRPr>
          </a:p>
        </p:txBody>
      </p:sp>
      <p:sp>
        <p:nvSpPr>
          <p:cNvPr id="8" name="object 8"/>
          <p:cNvSpPr txBox="1"/>
          <p:nvPr/>
        </p:nvSpPr>
        <p:spPr>
          <a:xfrm>
            <a:off x="17680695" y="689818"/>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latin typeface="Tahoma"/>
                <a:cs typeface="Tahoma"/>
              </a:rPr>
              <a:t>0</a:t>
            </a:r>
            <a:r>
              <a:rPr sz="1100" dirty="0">
                <a:latin typeface="Tahoma"/>
                <a:cs typeface="Tahoma"/>
              </a:rPr>
              <a:t>2</a:t>
            </a:r>
            <a:endParaRPr sz="1100">
              <a:latin typeface="Tahoma"/>
              <a:cs typeface="Tahoma"/>
            </a:endParaRPr>
          </a:p>
        </p:txBody>
      </p:sp>
      <p:grpSp>
        <p:nvGrpSpPr>
          <p:cNvPr id="9" name="object 9"/>
          <p:cNvGrpSpPr/>
          <p:nvPr/>
        </p:nvGrpSpPr>
        <p:grpSpPr>
          <a:xfrm>
            <a:off x="1276359" y="5"/>
            <a:ext cx="18415" cy="10287000"/>
            <a:chOff x="1276359" y="5"/>
            <a:chExt cx="18415" cy="10287000"/>
          </a:xfrm>
        </p:grpSpPr>
        <p:sp>
          <p:nvSpPr>
            <p:cNvPr id="10" name="object 10"/>
            <p:cNvSpPr/>
            <p:nvPr/>
          </p:nvSpPr>
          <p:spPr>
            <a:xfrm>
              <a:off x="1276405" y="5"/>
              <a:ext cx="18415" cy="10287000"/>
            </a:xfrm>
            <a:custGeom>
              <a:avLst/>
              <a:gdLst/>
              <a:ahLst/>
              <a:cxnLst/>
              <a:rect l="l" t="t" r="r" b="b"/>
              <a:pathLst>
                <a:path w="18415" h="10287000">
                  <a:moveTo>
                    <a:pt x="0" y="10286993"/>
                  </a:moveTo>
                  <a:lnTo>
                    <a:pt x="18119" y="10286993"/>
                  </a:lnTo>
                  <a:lnTo>
                    <a:pt x="18119" y="0"/>
                  </a:lnTo>
                  <a:lnTo>
                    <a:pt x="0" y="0"/>
                  </a:lnTo>
                  <a:lnTo>
                    <a:pt x="0" y="10286993"/>
                  </a:lnTo>
                  <a:close/>
                </a:path>
              </a:pathLst>
            </a:custGeom>
            <a:solidFill>
              <a:srgbClr val="F4F4F4"/>
            </a:solidFill>
          </p:spPr>
          <p:txBody>
            <a:bodyPr wrap="square" lIns="0" tIns="0" rIns="0" bIns="0" rtlCol="0"/>
            <a:lstStyle/>
            <a:p>
              <a:endParaRPr/>
            </a:p>
          </p:txBody>
        </p:sp>
        <p:sp>
          <p:nvSpPr>
            <p:cNvPr id="11" name="object 11"/>
            <p:cNvSpPr/>
            <p:nvPr/>
          </p:nvSpPr>
          <p:spPr>
            <a:xfrm>
              <a:off x="1276359" y="7666642"/>
              <a:ext cx="18415" cy="1271905"/>
            </a:xfrm>
            <a:custGeom>
              <a:avLst/>
              <a:gdLst/>
              <a:ahLst/>
              <a:cxnLst/>
              <a:rect l="l" t="t" r="r" b="b"/>
              <a:pathLst>
                <a:path w="18415" h="1271904">
                  <a:moveTo>
                    <a:pt x="0" y="1271678"/>
                  </a:moveTo>
                  <a:lnTo>
                    <a:pt x="0" y="0"/>
                  </a:lnTo>
                  <a:lnTo>
                    <a:pt x="18119" y="0"/>
                  </a:lnTo>
                  <a:lnTo>
                    <a:pt x="18119" y="1196227"/>
                  </a:lnTo>
                  <a:lnTo>
                    <a:pt x="18119" y="1271678"/>
                  </a:lnTo>
                  <a:lnTo>
                    <a:pt x="0" y="1271678"/>
                  </a:lnTo>
                  <a:close/>
                </a:path>
              </a:pathLst>
            </a:custGeom>
            <a:solidFill>
              <a:srgbClr val="DB3C4D"/>
            </a:solidFill>
          </p:spPr>
          <p:txBody>
            <a:bodyPr wrap="square" lIns="0" tIns="0" rIns="0" bIns="0" rtlCol="0"/>
            <a:lstStyle/>
            <a:p>
              <a:endParaRPr/>
            </a:p>
          </p:txBody>
        </p:sp>
      </p:grpSp>
      <p:sp>
        <p:nvSpPr>
          <p:cNvPr id="12" name="object 12"/>
          <p:cNvSpPr/>
          <p:nvPr/>
        </p:nvSpPr>
        <p:spPr>
          <a:xfrm>
            <a:off x="9133738" y="11"/>
            <a:ext cx="18415" cy="10287000"/>
          </a:xfrm>
          <a:custGeom>
            <a:avLst/>
            <a:gdLst/>
            <a:ahLst/>
            <a:cxnLst/>
            <a:rect l="l" t="t" r="r" b="b"/>
            <a:pathLst>
              <a:path w="18415" h="10287000">
                <a:moveTo>
                  <a:pt x="18122" y="9886785"/>
                </a:moveTo>
                <a:lnTo>
                  <a:pt x="0" y="9886785"/>
                </a:lnTo>
                <a:lnTo>
                  <a:pt x="0" y="10286987"/>
                </a:lnTo>
                <a:lnTo>
                  <a:pt x="18122" y="10286987"/>
                </a:lnTo>
                <a:lnTo>
                  <a:pt x="18122" y="9886785"/>
                </a:lnTo>
                <a:close/>
              </a:path>
              <a:path w="18415" h="10287000">
                <a:moveTo>
                  <a:pt x="18122" y="0"/>
                </a:moveTo>
                <a:lnTo>
                  <a:pt x="0" y="0"/>
                </a:lnTo>
                <a:lnTo>
                  <a:pt x="0" y="414007"/>
                </a:lnTo>
                <a:lnTo>
                  <a:pt x="18122" y="414007"/>
                </a:lnTo>
                <a:lnTo>
                  <a:pt x="18122" y="0"/>
                </a:lnTo>
                <a:close/>
              </a:path>
            </a:pathLst>
          </a:custGeom>
          <a:solidFill>
            <a:srgbClr val="DB3C4D"/>
          </a:solidFill>
        </p:spPr>
        <p:txBody>
          <a:bodyPr wrap="square" lIns="0" tIns="0" rIns="0" bIns="0" rtlCol="0"/>
          <a:lstStyle/>
          <a:p>
            <a:endParaRPr/>
          </a:p>
        </p:txBody>
      </p:sp>
      <p:sp>
        <p:nvSpPr>
          <p:cNvPr id="13" name="object 13"/>
          <p:cNvSpPr txBox="1"/>
          <p:nvPr/>
        </p:nvSpPr>
        <p:spPr>
          <a:xfrm>
            <a:off x="17534021" y="9467212"/>
            <a:ext cx="153888" cy="553088"/>
          </a:xfrm>
          <a:prstGeom prst="rect">
            <a:avLst/>
          </a:prstGeom>
        </p:spPr>
        <p:txBody>
          <a:bodyPr vert="vert270" wrap="square" lIns="0" tIns="15240" rIns="0" bIns="0" rtlCol="0">
            <a:spAutoFit/>
          </a:bodyPr>
          <a:lstStyle/>
          <a:p>
            <a:pPr marL="12700">
              <a:lnSpc>
                <a:spcPts val="1215"/>
              </a:lnSpc>
              <a:spcBef>
                <a:spcPts val="120"/>
              </a:spcBef>
            </a:pPr>
            <a:r>
              <a:rPr lang="en-US" sz="1100" spc="125" dirty="0">
                <a:solidFill>
                  <a:srgbClr val="FFFFFF"/>
                </a:solidFill>
                <a:latin typeface="Tahoma"/>
                <a:cs typeface="Tahoma"/>
              </a:rPr>
              <a:t>17</a:t>
            </a:r>
            <a:endParaRPr sz="11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33733" y="5"/>
            <a:ext cx="18415" cy="10287000"/>
            <a:chOff x="9133733" y="5"/>
            <a:chExt cx="18415" cy="10287000"/>
          </a:xfrm>
        </p:grpSpPr>
        <p:sp>
          <p:nvSpPr>
            <p:cNvPr id="3" name="object 3"/>
            <p:cNvSpPr/>
            <p:nvPr/>
          </p:nvSpPr>
          <p:spPr>
            <a:xfrm>
              <a:off x="9133733" y="6"/>
              <a:ext cx="18415" cy="10287000"/>
            </a:xfrm>
            <a:custGeom>
              <a:avLst/>
              <a:gdLst/>
              <a:ahLst/>
              <a:cxnLst/>
              <a:rect l="l" t="t" r="r" b="b"/>
              <a:pathLst>
                <a:path w="18415" h="10287000">
                  <a:moveTo>
                    <a:pt x="0" y="10286993"/>
                  </a:moveTo>
                  <a:lnTo>
                    <a:pt x="18119" y="10286993"/>
                  </a:lnTo>
                  <a:lnTo>
                    <a:pt x="18119" y="0"/>
                  </a:lnTo>
                  <a:lnTo>
                    <a:pt x="0" y="0"/>
                  </a:lnTo>
                  <a:lnTo>
                    <a:pt x="0" y="10286993"/>
                  </a:lnTo>
                  <a:close/>
                </a:path>
              </a:pathLst>
            </a:custGeom>
            <a:solidFill>
              <a:srgbClr val="F4F4F4"/>
            </a:solidFill>
          </p:spPr>
          <p:txBody>
            <a:bodyPr wrap="square" lIns="0" tIns="0" rIns="0" bIns="0" rtlCol="0"/>
            <a:lstStyle/>
            <a:p>
              <a:endParaRPr/>
            </a:p>
          </p:txBody>
        </p:sp>
        <p:sp>
          <p:nvSpPr>
            <p:cNvPr id="4" name="object 4"/>
            <p:cNvSpPr/>
            <p:nvPr/>
          </p:nvSpPr>
          <p:spPr>
            <a:xfrm>
              <a:off x="9133726" y="11"/>
              <a:ext cx="18415" cy="10287000"/>
            </a:xfrm>
            <a:custGeom>
              <a:avLst/>
              <a:gdLst/>
              <a:ahLst/>
              <a:cxnLst/>
              <a:rect l="l" t="t" r="r" b="b"/>
              <a:pathLst>
                <a:path w="18415" h="10287000">
                  <a:moveTo>
                    <a:pt x="18122" y="0"/>
                  </a:moveTo>
                  <a:lnTo>
                    <a:pt x="0" y="0"/>
                  </a:lnTo>
                  <a:lnTo>
                    <a:pt x="0" y="433743"/>
                  </a:lnTo>
                  <a:lnTo>
                    <a:pt x="18122" y="433743"/>
                  </a:lnTo>
                  <a:lnTo>
                    <a:pt x="18122" y="0"/>
                  </a:lnTo>
                  <a:close/>
                </a:path>
                <a:path w="18415" h="10287000">
                  <a:moveTo>
                    <a:pt x="18161" y="10004412"/>
                  </a:moveTo>
                  <a:lnTo>
                    <a:pt x="38" y="10004412"/>
                  </a:lnTo>
                  <a:lnTo>
                    <a:pt x="38" y="10286987"/>
                  </a:lnTo>
                  <a:lnTo>
                    <a:pt x="18161" y="10286987"/>
                  </a:lnTo>
                  <a:lnTo>
                    <a:pt x="18161" y="10004412"/>
                  </a:lnTo>
                  <a:close/>
                </a:path>
              </a:pathLst>
            </a:custGeom>
            <a:solidFill>
              <a:srgbClr val="DB3C4D"/>
            </a:solidFill>
          </p:spPr>
          <p:txBody>
            <a:bodyPr wrap="square" lIns="0" tIns="0" rIns="0" bIns="0" rtlCol="0"/>
            <a:lstStyle/>
            <a:p>
              <a:endParaRPr/>
            </a:p>
          </p:txBody>
        </p:sp>
      </p:grpSp>
      <p:grpSp>
        <p:nvGrpSpPr>
          <p:cNvPr id="5" name="object 5"/>
          <p:cNvGrpSpPr/>
          <p:nvPr/>
        </p:nvGrpSpPr>
        <p:grpSpPr>
          <a:xfrm>
            <a:off x="1276399" y="1389596"/>
            <a:ext cx="18415" cy="8897620"/>
            <a:chOff x="1276399" y="1389596"/>
            <a:chExt cx="18415" cy="8897620"/>
          </a:xfrm>
        </p:grpSpPr>
        <p:sp>
          <p:nvSpPr>
            <p:cNvPr id="6" name="object 6"/>
            <p:cNvSpPr/>
            <p:nvPr/>
          </p:nvSpPr>
          <p:spPr>
            <a:xfrm>
              <a:off x="1276399" y="1756142"/>
              <a:ext cx="18415" cy="8531225"/>
            </a:xfrm>
            <a:custGeom>
              <a:avLst/>
              <a:gdLst/>
              <a:ahLst/>
              <a:cxnLst/>
              <a:rect l="l" t="t" r="r" b="b"/>
              <a:pathLst>
                <a:path w="18415" h="8531225">
                  <a:moveTo>
                    <a:pt x="0" y="8530856"/>
                  </a:moveTo>
                  <a:lnTo>
                    <a:pt x="0" y="0"/>
                  </a:lnTo>
                  <a:lnTo>
                    <a:pt x="18119" y="0"/>
                  </a:lnTo>
                  <a:lnTo>
                    <a:pt x="18119" y="8530856"/>
                  </a:lnTo>
                  <a:lnTo>
                    <a:pt x="0" y="8530856"/>
                  </a:lnTo>
                  <a:close/>
                </a:path>
              </a:pathLst>
            </a:custGeom>
            <a:solidFill>
              <a:srgbClr val="F4F4F4"/>
            </a:solidFill>
          </p:spPr>
          <p:txBody>
            <a:bodyPr wrap="square" lIns="0" tIns="0" rIns="0" bIns="0" rtlCol="0"/>
            <a:lstStyle/>
            <a:p>
              <a:endParaRPr/>
            </a:p>
          </p:txBody>
        </p:sp>
        <p:sp>
          <p:nvSpPr>
            <p:cNvPr id="7" name="object 7"/>
            <p:cNvSpPr/>
            <p:nvPr/>
          </p:nvSpPr>
          <p:spPr>
            <a:xfrm>
              <a:off x="1276461" y="1389596"/>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8" name="object 8"/>
          <p:cNvGrpSpPr/>
          <p:nvPr/>
        </p:nvGrpSpPr>
        <p:grpSpPr>
          <a:xfrm>
            <a:off x="16989426" y="6"/>
            <a:ext cx="18415" cy="10288270"/>
            <a:chOff x="16989426" y="6"/>
            <a:chExt cx="18415" cy="10288270"/>
          </a:xfrm>
        </p:grpSpPr>
        <p:sp>
          <p:nvSpPr>
            <p:cNvPr id="9" name="object 9"/>
            <p:cNvSpPr/>
            <p:nvPr/>
          </p:nvSpPr>
          <p:spPr>
            <a:xfrm>
              <a:off x="16989443" y="6"/>
              <a:ext cx="18415" cy="10287000"/>
            </a:xfrm>
            <a:custGeom>
              <a:avLst/>
              <a:gdLst/>
              <a:ahLst/>
              <a:cxnLst/>
              <a:rect l="l" t="t" r="r" b="b"/>
              <a:pathLst>
                <a:path w="18415" h="10287000">
                  <a:moveTo>
                    <a:pt x="0" y="10286993"/>
                  </a:moveTo>
                  <a:lnTo>
                    <a:pt x="18119" y="10286993"/>
                  </a:lnTo>
                  <a:lnTo>
                    <a:pt x="18119" y="0"/>
                  </a:lnTo>
                  <a:lnTo>
                    <a:pt x="0" y="0"/>
                  </a:lnTo>
                  <a:lnTo>
                    <a:pt x="0" y="10286993"/>
                  </a:lnTo>
                  <a:close/>
                </a:path>
              </a:pathLst>
            </a:custGeom>
            <a:solidFill>
              <a:srgbClr val="F4F4F4"/>
            </a:solidFill>
          </p:spPr>
          <p:txBody>
            <a:bodyPr wrap="square" lIns="0" tIns="0" rIns="0" bIns="0" rtlCol="0"/>
            <a:lstStyle/>
            <a:p>
              <a:endParaRPr/>
            </a:p>
          </p:txBody>
        </p:sp>
        <p:sp>
          <p:nvSpPr>
            <p:cNvPr id="10" name="object 10"/>
            <p:cNvSpPr/>
            <p:nvPr/>
          </p:nvSpPr>
          <p:spPr>
            <a:xfrm>
              <a:off x="16989426" y="890120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11" name="object 11"/>
          <p:cNvSpPr txBox="1"/>
          <p:nvPr/>
        </p:nvSpPr>
        <p:spPr>
          <a:xfrm>
            <a:off x="17539282" y="9467205"/>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Tahoma"/>
                <a:cs typeface="Tahoma"/>
              </a:rPr>
              <a:t>18</a:t>
            </a:r>
            <a:endParaRPr sz="1100" dirty="0">
              <a:latin typeface="Tahoma"/>
              <a:cs typeface="Tahoma"/>
            </a:endParaRPr>
          </a:p>
        </p:txBody>
      </p:sp>
      <p:sp>
        <p:nvSpPr>
          <p:cNvPr id="12" name="object 12"/>
          <p:cNvSpPr txBox="1"/>
          <p:nvPr/>
        </p:nvSpPr>
        <p:spPr>
          <a:xfrm>
            <a:off x="3415135" y="3970667"/>
            <a:ext cx="12273915" cy="2642870"/>
          </a:xfrm>
          <a:prstGeom prst="rect">
            <a:avLst/>
          </a:prstGeom>
        </p:spPr>
        <p:txBody>
          <a:bodyPr vert="horz" wrap="square" lIns="0" tIns="12065" rIns="0" bIns="0" rtlCol="0">
            <a:spAutoFit/>
          </a:bodyPr>
          <a:lstStyle/>
          <a:p>
            <a:pPr marL="288925" marR="281305" algn="ctr">
              <a:lnSpc>
                <a:spcPct val="124900"/>
              </a:lnSpc>
              <a:spcBef>
                <a:spcPts val="95"/>
              </a:spcBef>
              <a:tabLst>
                <a:tab pos="1848485" algn="l"/>
                <a:tab pos="2389505" algn="l"/>
                <a:tab pos="3881754" algn="l"/>
                <a:tab pos="4237990" algn="l"/>
                <a:tab pos="5485130" algn="l"/>
                <a:tab pos="6043930" algn="l"/>
                <a:tab pos="7068184" algn="l"/>
                <a:tab pos="7203440" algn="l"/>
                <a:tab pos="8220709" algn="l"/>
                <a:tab pos="8458835" algn="l"/>
                <a:tab pos="9233535" algn="l"/>
                <a:tab pos="9950450" algn="l"/>
                <a:tab pos="11795760" algn="l"/>
              </a:tabLst>
            </a:pPr>
            <a:r>
              <a:rPr sz="2750" spc="370" dirty="0">
                <a:latin typeface="Tahoma"/>
                <a:cs typeface="Tahoma"/>
              </a:rPr>
              <a:t>L</a:t>
            </a:r>
            <a:r>
              <a:rPr sz="2750" spc="55" dirty="0">
                <a:latin typeface="Tahoma"/>
                <a:cs typeface="Tahoma"/>
              </a:rPr>
              <a:t>e</a:t>
            </a:r>
            <a:r>
              <a:rPr sz="2750" spc="400" dirty="0">
                <a:latin typeface="Tahoma"/>
                <a:cs typeface="Tahoma"/>
              </a:rPr>
              <a:t> </a:t>
            </a:r>
            <a:r>
              <a:rPr sz="2750" spc="375" dirty="0">
                <a:latin typeface="Tahoma"/>
                <a:cs typeface="Tahoma"/>
              </a:rPr>
              <a:t>c</a:t>
            </a:r>
            <a:r>
              <a:rPr sz="2750" spc="360" dirty="0">
                <a:latin typeface="Tahoma"/>
                <a:cs typeface="Tahoma"/>
              </a:rPr>
              <a:t>o</a:t>
            </a:r>
            <a:r>
              <a:rPr sz="2750" spc="320" dirty="0">
                <a:latin typeface="Tahoma"/>
                <a:cs typeface="Tahoma"/>
              </a:rPr>
              <a:t>n</a:t>
            </a:r>
            <a:r>
              <a:rPr sz="2700" spc="400" dirty="0">
                <a:latin typeface="Trebuchet MS"/>
                <a:cs typeface="Trebuchet MS"/>
              </a:rPr>
              <a:t>s</a:t>
            </a:r>
            <a:r>
              <a:rPr sz="2700" spc="140" dirty="0">
                <a:latin typeface="Trebuchet MS"/>
                <a:cs typeface="Trebuchet MS"/>
              </a:rPr>
              <a:t>t</a:t>
            </a:r>
            <a:r>
              <a:rPr sz="2750" spc="275" dirty="0">
                <a:latin typeface="Tahoma"/>
                <a:cs typeface="Tahoma"/>
              </a:rPr>
              <a:t>a</a:t>
            </a:r>
            <a:r>
              <a:rPr sz="2700" spc="-95" dirty="0">
                <a:latin typeface="Trebuchet MS"/>
                <a:cs typeface="Trebuchet MS"/>
              </a:rPr>
              <a:t>t</a:t>
            </a:r>
            <a:r>
              <a:rPr sz="2700" dirty="0">
                <a:latin typeface="Trebuchet MS"/>
                <a:cs typeface="Trebuchet MS"/>
              </a:rPr>
              <a:t>	</a:t>
            </a:r>
            <a:r>
              <a:rPr sz="2750" spc="350" dirty="0">
                <a:latin typeface="Tahoma"/>
                <a:cs typeface="Tahoma"/>
              </a:rPr>
              <a:t>q</a:t>
            </a:r>
            <a:r>
              <a:rPr sz="2700" spc="375" dirty="0">
                <a:latin typeface="Trebuchet MS"/>
                <a:cs typeface="Trebuchet MS"/>
              </a:rPr>
              <a:t>u</a:t>
            </a:r>
            <a:r>
              <a:rPr sz="2750" spc="55" dirty="0">
                <a:latin typeface="Tahoma"/>
                <a:cs typeface="Tahoma"/>
              </a:rPr>
              <a:t>e</a:t>
            </a:r>
            <a:r>
              <a:rPr sz="2750" spc="400" dirty="0">
                <a:latin typeface="Tahoma"/>
                <a:cs typeface="Tahoma"/>
              </a:rPr>
              <a:t> </a:t>
            </a:r>
            <a:r>
              <a:rPr sz="2750" spc="355" dirty="0">
                <a:latin typeface="Tahoma"/>
                <a:cs typeface="Tahoma"/>
              </a:rPr>
              <a:t>l</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750" spc="340" dirty="0">
                <a:latin typeface="Tahoma"/>
                <a:cs typeface="Tahoma"/>
              </a:rPr>
              <a:t>f</a:t>
            </a:r>
            <a:r>
              <a:rPr sz="2750" spc="290" dirty="0">
                <a:latin typeface="Tahoma"/>
                <a:cs typeface="Tahoma"/>
              </a:rPr>
              <a:t>e</a:t>
            </a:r>
            <a:r>
              <a:rPr sz="2750" spc="385" dirty="0">
                <a:latin typeface="Tahoma"/>
                <a:cs typeface="Tahoma"/>
              </a:rPr>
              <a:t>mm</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750" spc="385" dirty="0">
                <a:latin typeface="Tahoma"/>
                <a:cs typeface="Tahoma"/>
              </a:rPr>
              <a:t>m</a:t>
            </a:r>
            <a:r>
              <a:rPr sz="2750" spc="290" dirty="0">
                <a:latin typeface="Tahoma"/>
                <a:cs typeface="Tahoma"/>
              </a:rPr>
              <a:t>e</a:t>
            </a:r>
            <a:r>
              <a:rPr sz="2700" spc="375" dirty="0">
                <a:latin typeface="Trebuchet MS"/>
                <a:cs typeface="Trebuchet MS"/>
              </a:rPr>
              <a:t>u</a:t>
            </a:r>
            <a:r>
              <a:rPr sz="2700" spc="335" dirty="0">
                <a:latin typeface="Trebuchet MS"/>
                <a:cs typeface="Trebuchet MS"/>
              </a:rPr>
              <a:t>r</a:t>
            </a:r>
            <a:r>
              <a:rPr sz="2750" spc="290" dirty="0">
                <a:latin typeface="Tahoma"/>
                <a:cs typeface="Tahoma"/>
              </a:rPr>
              <a:t>e</a:t>
            </a:r>
            <a:r>
              <a:rPr sz="2750" spc="320" dirty="0">
                <a:latin typeface="Tahoma"/>
                <a:cs typeface="Tahoma"/>
              </a:rPr>
              <a:t>n</a:t>
            </a:r>
            <a:r>
              <a:rPr sz="2700" spc="-95" dirty="0">
                <a:latin typeface="Trebuchet MS"/>
                <a:cs typeface="Trebuchet MS"/>
              </a:rPr>
              <a:t>t</a:t>
            </a:r>
            <a:r>
              <a:rPr sz="2700" dirty="0">
                <a:latin typeface="Trebuchet MS"/>
                <a:cs typeface="Trebuchet MS"/>
              </a:rPr>
              <a:t>		</a:t>
            </a:r>
            <a:r>
              <a:rPr sz="2750" spc="385" dirty="0">
                <a:latin typeface="Tahoma"/>
                <a:cs typeface="Tahoma"/>
              </a:rPr>
              <a:t>m</a:t>
            </a:r>
            <a:r>
              <a:rPr sz="2750" spc="360" dirty="0">
                <a:latin typeface="Tahoma"/>
                <a:cs typeface="Tahoma"/>
              </a:rPr>
              <a:t>o</a:t>
            </a:r>
            <a:r>
              <a:rPr sz="2750" spc="310" dirty="0">
                <a:latin typeface="Tahoma"/>
                <a:cs typeface="Tahoma"/>
              </a:rPr>
              <a:t>i</a:t>
            </a:r>
            <a:r>
              <a:rPr sz="2750" spc="320" dirty="0">
                <a:latin typeface="Tahoma"/>
                <a:cs typeface="Tahoma"/>
              </a:rPr>
              <a:t>n</a:t>
            </a:r>
            <a:r>
              <a:rPr sz="2700" spc="165" dirty="0">
                <a:latin typeface="Trebuchet MS"/>
                <a:cs typeface="Trebuchet MS"/>
              </a:rPr>
              <a:t>s</a:t>
            </a:r>
            <a:r>
              <a:rPr sz="2700" dirty="0">
                <a:latin typeface="Trebuchet MS"/>
                <a:cs typeface="Trebuchet MS"/>
              </a:rPr>
              <a:t>	</a:t>
            </a:r>
            <a:r>
              <a:rPr sz="2750" spc="350" dirty="0">
                <a:latin typeface="Tahoma"/>
                <a:cs typeface="Tahoma"/>
              </a:rPr>
              <a:t>q</a:t>
            </a:r>
            <a:r>
              <a:rPr sz="2700" spc="375" dirty="0">
                <a:latin typeface="Trebuchet MS"/>
                <a:cs typeface="Trebuchet MS"/>
              </a:rPr>
              <a:t>u</a:t>
            </a:r>
            <a:r>
              <a:rPr sz="2750" spc="55" dirty="0">
                <a:latin typeface="Tahoma"/>
                <a:cs typeface="Tahoma"/>
              </a:rPr>
              <a:t>e</a:t>
            </a:r>
            <a:r>
              <a:rPr sz="2750" spc="400" dirty="0">
                <a:latin typeface="Tahoma"/>
                <a:cs typeface="Tahoma"/>
              </a:rPr>
              <a:t> </a:t>
            </a:r>
            <a:r>
              <a:rPr sz="2750" spc="355" dirty="0">
                <a:latin typeface="Tahoma"/>
                <a:cs typeface="Tahoma"/>
              </a:rPr>
              <a:t>l</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750" spc="330" dirty="0">
                <a:latin typeface="Tahoma"/>
                <a:cs typeface="Tahoma"/>
              </a:rPr>
              <a:t>h</a:t>
            </a:r>
            <a:r>
              <a:rPr sz="2750" spc="360" dirty="0">
                <a:latin typeface="Tahoma"/>
                <a:cs typeface="Tahoma"/>
              </a:rPr>
              <a:t>o</a:t>
            </a:r>
            <a:r>
              <a:rPr sz="2750" spc="385" dirty="0">
                <a:latin typeface="Tahoma"/>
                <a:cs typeface="Tahoma"/>
              </a:rPr>
              <a:t>mm</a:t>
            </a:r>
            <a:r>
              <a:rPr sz="2750" spc="290" dirty="0">
                <a:latin typeface="Tahoma"/>
                <a:cs typeface="Tahoma"/>
              </a:rPr>
              <a:t>e</a:t>
            </a:r>
            <a:r>
              <a:rPr sz="2700" spc="400" dirty="0">
                <a:latin typeface="Trebuchet MS"/>
                <a:cs typeface="Trebuchet MS"/>
              </a:rPr>
              <a:t>s</a:t>
            </a:r>
            <a:r>
              <a:rPr sz="2550" spc="90" dirty="0">
                <a:latin typeface="Lucida Sans Unicode"/>
                <a:cs typeface="Lucida Sans Unicode"/>
              </a:rPr>
              <a:t>,</a:t>
            </a:r>
            <a:r>
              <a:rPr sz="2550" dirty="0">
                <a:latin typeface="Lucida Sans Unicode"/>
                <a:cs typeface="Lucida Sans Unicode"/>
              </a:rPr>
              <a:t>	</a:t>
            </a:r>
            <a:r>
              <a:rPr sz="2750" spc="30" dirty="0">
                <a:latin typeface="Tahoma"/>
                <a:cs typeface="Tahoma"/>
              </a:rPr>
              <a:t>a  </a:t>
            </a:r>
            <a:r>
              <a:rPr sz="2750" spc="285" dirty="0">
                <a:latin typeface="Tahoma"/>
                <a:cs typeface="Tahoma"/>
              </a:rPr>
              <a:t>cond</a:t>
            </a:r>
            <a:r>
              <a:rPr sz="2700" spc="285" dirty="0">
                <a:latin typeface="Trebuchet MS"/>
                <a:cs typeface="Trebuchet MS"/>
              </a:rPr>
              <a:t>u</a:t>
            </a:r>
            <a:r>
              <a:rPr sz="2750" spc="285" dirty="0">
                <a:latin typeface="Tahoma"/>
                <a:cs typeface="Tahoma"/>
              </a:rPr>
              <a:t>i</a:t>
            </a:r>
            <a:r>
              <a:rPr sz="2700" spc="285" dirty="0">
                <a:latin typeface="Trebuchet MS"/>
                <a:cs typeface="Trebuchet MS"/>
              </a:rPr>
              <a:t>t	</a:t>
            </a:r>
            <a:r>
              <a:rPr sz="2750" spc="40" dirty="0">
                <a:latin typeface="Tahoma"/>
                <a:cs typeface="Tahoma"/>
              </a:rPr>
              <a:t>à</a:t>
            </a:r>
            <a:r>
              <a:rPr sz="2750" spc="459" dirty="0">
                <a:latin typeface="Tahoma"/>
                <a:cs typeface="Tahoma"/>
              </a:rPr>
              <a:t> </a:t>
            </a:r>
            <a:r>
              <a:rPr sz="2750" spc="280" dirty="0">
                <a:latin typeface="Tahoma"/>
                <a:cs typeface="Tahoma"/>
              </a:rPr>
              <a:t>di</a:t>
            </a:r>
            <a:r>
              <a:rPr sz="2700" spc="280" dirty="0">
                <a:latin typeface="Trebuchet MS"/>
                <a:cs typeface="Trebuchet MS"/>
              </a:rPr>
              <a:t>st</a:t>
            </a:r>
            <a:r>
              <a:rPr sz="2750" spc="280" dirty="0">
                <a:latin typeface="Tahoma"/>
                <a:cs typeface="Tahoma"/>
              </a:rPr>
              <a:t>ing</a:t>
            </a:r>
            <a:r>
              <a:rPr sz="2700" spc="280" dirty="0">
                <a:latin typeface="Trebuchet MS"/>
                <a:cs typeface="Trebuchet MS"/>
              </a:rPr>
              <a:t>u</a:t>
            </a:r>
            <a:r>
              <a:rPr sz="2750" spc="280" dirty="0">
                <a:latin typeface="Tahoma"/>
                <a:cs typeface="Tahoma"/>
              </a:rPr>
              <a:t>e</a:t>
            </a:r>
            <a:r>
              <a:rPr sz="2700" spc="280" dirty="0">
                <a:latin typeface="Trebuchet MS"/>
                <a:cs typeface="Trebuchet MS"/>
              </a:rPr>
              <a:t>r	</a:t>
            </a:r>
            <a:r>
              <a:rPr sz="2750" spc="229" dirty="0">
                <a:latin typeface="Tahoma"/>
                <a:cs typeface="Tahoma"/>
              </a:rPr>
              <a:t>en</a:t>
            </a:r>
            <a:r>
              <a:rPr sz="2700" spc="229" dirty="0">
                <a:latin typeface="Trebuchet MS"/>
                <a:cs typeface="Trebuchet MS"/>
              </a:rPr>
              <a:t>tr</a:t>
            </a:r>
            <a:r>
              <a:rPr sz="2750" spc="229" dirty="0">
                <a:latin typeface="Tahoma"/>
                <a:cs typeface="Tahoma"/>
              </a:rPr>
              <a:t>e</a:t>
            </a:r>
            <a:r>
              <a:rPr sz="2750" spc="420" dirty="0">
                <a:latin typeface="Tahoma"/>
                <a:cs typeface="Tahoma"/>
              </a:rPr>
              <a:t> </a:t>
            </a:r>
            <a:r>
              <a:rPr sz="2750" spc="270" dirty="0">
                <a:latin typeface="Tahoma"/>
                <a:cs typeface="Tahoma"/>
              </a:rPr>
              <a:t>le</a:t>
            </a:r>
            <a:r>
              <a:rPr sz="2700" spc="270" dirty="0">
                <a:latin typeface="Trebuchet MS"/>
                <a:cs typeface="Trebuchet MS"/>
              </a:rPr>
              <a:t>s	</a:t>
            </a:r>
            <a:r>
              <a:rPr sz="2750" spc="250" dirty="0">
                <a:latin typeface="Tahoma"/>
                <a:cs typeface="Tahoma"/>
              </a:rPr>
              <a:t>de</a:t>
            </a:r>
            <a:r>
              <a:rPr sz="2700" spc="250" dirty="0">
                <a:latin typeface="Trebuchet MS"/>
                <a:cs typeface="Trebuchet MS"/>
              </a:rPr>
              <a:t>ux	</a:t>
            </a:r>
            <a:r>
              <a:rPr sz="2700" spc="270" dirty="0">
                <a:latin typeface="Trebuchet MS"/>
                <a:cs typeface="Trebuchet MS"/>
              </a:rPr>
              <a:t>s</a:t>
            </a:r>
            <a:r>
              <a:rPr sz="2750" spc="270" dirty="0">
                <a:latin typeface="Tahoma"/>
                <a:cs typeface="Tahoma"/>
              </a:rPr>
              <a:t>e</a:t>
            </a:r>
            <a:r>
              <a:rPr sz="2700" spc="270" dirty="0">
                <a:latin typeface="Trebuchet MS"/>
                <a:cs typeface="Trebuchet MS"/>
              </a:rPr>
              <a:t>x</a:t>
            </a:r>
            <a:r>
              <a:rPr sz="2750" spc="270" dirty="0">
                <a:latin typeface="Tahoma"/>
                <a:cs typeface="Tahoma"/>
              </a:rPr>
              <a:t>e</a:t>
            </a:r>
            <a:r>
              <a:rPr sz="2700" spc="270" dirty="0">
                <a:latin typeface="Trebuchet MS"/>
                <a:cs typeface="Trebuchet MS"/>
              </a:rPr>
              <a:t>s	</a:t>
            </a:r>
            <a:r>
              <a:rPr sz="2750" spc="280" dirty="0">
                <a:latin typeface="Tahoma"/>
                <a:cs typeface="Tahoma"/>
              </a:rPr>
              <a:t>dan</a:t>
            </a:r>
            <a:r>
              <a:rPr sz="2700" spc="280" dirty="0">
                <a:latin typeface="Trebuchet MS"/>
                <a:cs typeface="Trebuchet MS"/>
              </a:rPr>
              <a:t>s	</a:t>
            </a:r>
            <a:r>
              <a:rPr sz="2750" spc="204" dirty="0">
                <a:latin typeface="Tahoma"/>
                <a:cs typeface="Tahoma"/>
              </a:rPr>
              <a:t>le</a:t>
            </a:r>
            <a:r>
              <a:rPr sz="2750" spc="380" dirty="0">
                <a:latin typeface="Tahoma"/>
                <a:cs typeface="Tahoma"/>
              </a:rPr>
              <a:t> </a:t>
            </a:r>
            <a:r>
              <a:rPr sz="2750" spc="315" dirty="0">
                <a:latin typeface="Tahoma"/>
                <a:cs typeface="Tahoma"/>
              </a:rPr>
              <a:t>calc</a:t>
            </a:r>
            <a:r>
              <a:rPr sz="2700" spc="315" dirty="0">
                <a:latin typeface="Trebuchet MS"/>
                <a:cs typeface="Trebuchet MS"/>
              </a:rPr>
              <a:t>u</a:t>
            </a:r>
            <a:r>
              <a:rPr sz="2750" spc="315" dirty="0">
                <a:latin typeface="Tahoma"/>
                <a:cs typeface="Tahoma"/>
              </a:rPr>
              <a:t>l</a:t>
            </a:r>
            <a:r>
              <a:rPr sz="2750" spc="375" dirty="0">
                <a:latin typeface="Tahoma"/>
                <a:cs typeface="Tahoma"/>
              </a:rPr>
              <a:t> </a:t>
            </a:r>
            <a:r>
              <a:rPr sz="2750" spc="200" dirty="0">
                <a:latin typeface="Tahoma"/>
                <a:cs typeface="Tahoma"/>
              </a:rPr>
              <a:t>de</a:t>
            </a:r>
            <a:r>
              <a:rPr sz="2750" spc="380" dirty="0">
                <a:latin typeface="Tahoma"/>
                <a:cs typeface="Tahoma"/>
              </a:rPr>
              <a:t> </a:t>
            </a:r>
            <a:r>
              <a:rPr sz="2750" spc="200" dirty="0">
                <a:latin typeface="Tahoma"/>
                <a:cs typeface="Tahoma"/>
              </a:rPr>
              <a:t>la</a:t>
            </a:r>
            <a:endParaRPr sz="2750" dirty="0">
              <a:latin typeface="Tahoma"/>
              <a:cs typeface="Tahoma"/>
            </a:endParaRPr>
          </a:p>
          <a:p>
            <a:pPr marL="12700" marR="5080" algn="ctr">
              <a:lnSpc>
                <a:spcPct val="124900"/>
              </a:lnSpc>
              <a:tabLst>
                <a:tab pos="1325245" algn="l"/>
                <a:tab pos="1618615" algn="l"/>
                <a:tab pos="3750945" algn="l"/>
                <a:tab pos="5410835" algn="l"/>
                <a:tab pos="6657340" algn="l"/>
                <a:tab pos="7616190" algn="l"/>
                <a:tab pos="9347835" algn="l"/>
                <a:tab pos="9611360" algn="l"/>
                <a:tab pos="10116185" algn="l"/>
                <a:tab pos="10363835" algn="l"/>
                <a:tab pos="11142980" algn="l"/>
              </a:tabLst>
            </a:pPr>
            <a:r>
              <a:rPr sz="2700" spc="285" dirty="0">
                <a:latin typeface="Trebuchet MS"/>
                <a:cs typeface="Trebuchet MS"/>
              </a:rPr>
              <a:t>v</a:t>
            </a:r>
            <a:r>
              <a:rPr sz="2750" spc="275" dirty="0">
                <a:latin typeface="Tahoma"/>
                <a:cs typeface="Tahoma"/>
              </a:rPr>
              <a:t>a</a:t>
            </a:r>
            <a:r>
              <a:rPr sz="2750" spc="355" dirty="0">
                <a:latin typeface="Tahoma"/>
                <a:cs typeface="Tahoma"/>
              </a:rPr>
              <a:t>l</a:t>
            </a:r>
            <a:r>
              <a:rPr sz="2750" spc="290" dirty="0">
                <a:latin typeface="Tahoma"/>
                <a:cs typeface="Tahoma"/>
              </a:rPr>
              <a:t>e</a:t>
            </a:r>
            <a:r>
              <a:rPr sz="2700" spc="375" dirty="0">
                <a:latin typeface="Trebuchet MS"/>
                <a:cs typeface="Trebuchet MS"/>
              </a:rPr>
              <a:t>u</a:t>
            </a:r>
            <a:r>
              <a:rPr sz="2700" spc="100" dirty="0">
                <a:latin typeface="Trebuchet MS"/>
                <a:cs typeface="Trebuchet MS"/>
              </a:rPr>
              <a:t>r</a:t>
            </a:r>
            <a:r>
              <a:rPr sz="2700" dirty="0">
                <a:latin typeface="Trebuchet MS"/>
                <a:cs typeface="Trebuchet MS"/>
              </a:rPr>
              <a:t>	</a:t>
            </a:r>
            <a:r>
              <a:rPr sz="2750" spc="350" dirty="0">
                <a:latin typeface="Tahoma"/>
                <a:cs typeface="Tahoma"/>
              </a:rPr>
              <a:t>p</a:t>
            </a:r>
            <a:r>
              <a:rPr sz="2700" spc="335" dirty="0">
                <a:latin typeface="Trebuchet MS"/>
                <a:cs typeface="Trebuchet MS"/>
              </a:rPr>
              <a:t>r</a:t>
            </a:r>
            <a:r>
              <a:rPr sz="2750" spc="360" dirty="0">
                <a:latin typeface="Tahoma"/>
                <a:cs typeface="Tahoma"/>
              </a:rPr>
              <a:t>o</a:t>
            </a:r>
            <a:r>
              <a:rPr sz="2750" spc="350" dirty="0">
                <a:latin typeface="Tahoma"/>
                <a:cs typeface="Tahoma"/>
              </a:rPr>
              <a:t>b</a:t>
            </a:r>
            <a:r>
              <a:rPr sz="2750" spc="275" dirty="0">
                <a:latin typeface="Tahoma"/>
                <a:cs typeface="Tahoma"/>
              </a:rPr>
              <a:t>a</a:t>
            </a:r>
            <a:r>
              <a:rPr sz="2750" spc="350" dirty="0">
                <a:latin typeface="Tahoma"/>
                <a:cs typeface="Tahoma"/>
              </a:rPr>
              <a:t>b</a:t>
            </a:r>
            <a:r>
              <a:rPr sz="2750" spc="355" dirty="0">
                <a:latin typeface="Tahoma"/>
                <a:cs typeface="Tahoma"/>
              </a:rPr>
              <a:t>l</a:t>
            </a:r>
            <a:r>
              <a:rPr sz="2750" spc="55" dirty="0">
                <a:latin typeface="Tahoma"/>
                <a:cs typeface="Tahoma"/>
              </a:rPr>
              <a:t>e</a:t>
            </a:r>
            <a:r>
              <a:rPr sz="2750" spc="400" dirty="0">
                <a:latin typeface="Tahoma"/>
                <a:cs typeface="Tahoma"/>
              </a:rPr>
              <a:t> </a:t>
            </a:r>
            <a:r>
              <a:rPr sz="2750" spc="350" dirty="0">
                <a:latin typeface="Tahoma"/>
                <a:cs typeface="Tahoma"/>
              </a:rPr>
              <a:t>d</a:t>
            </a:r>
            <a:r>
              <a:rPr sz="2700" spc="140" dirty="0">
                <a:latin typeface="Trebuchet MS"/>
                <a:cs typeface="Trebuchet MS"/>
              </a:rPr>
              <a:t>u</a:t>
            </a:r>
            <a:r>
              <a:rPr sz="2700" dirty="0">
                <a:latin typeface="Trebuchet MS"/>
                <a:cs typeface="Trebuchet MS"/>
              </a:rPr>
              <a:t>	</a:t>
            </a:r>
            <a:r>
              <a:rPr sz="2750" spc="375" dirty="0">
                <a:latin typeface="Tahoma"/>
                <a:cs typeface="Tahoma"/>
              </a:rPr>
              <a:t>c</a:t>
            </a:r>
            <a:r>
              <a:rPr sz="2750" spc="360" dirty="0">
                <a:latin typeface="Tahoma"/>
                <a:cs typeface="Tahoma"/>
              </a:rPr>
              <a:t>o</a:t>
            </a:r>
            <a:r>
              <a:rPr sz="2750" spc="320" dirty="0">
                <a:latin typeface="Tahoma"/>
                <a:cs typeface="Tahoma"/>
              </a:rPr>
              <a:t>n</a:t>
            </a:r>
            <a:r>
              <a:rPr sz="2700" spc="140" dirty="0">
                <a:latin typeface="Trebuchet MS"/>
                <a:cs typeface="Trebuchet MS"/>
              </a:rPr>
              <a:t>t</a:t>
            </a:r>
            <a:r>
              <a:rPr sz="2700" spc="335" dirty="0">
                <a:latin typeface="Trebuchet MS"/>
                <a:cs typeface="Trebuchet MS"/>
              </a:rPr>
              <a:t>r</a:t>
            </a:r>
            <a:r>
              <a:rPr sz="2750" spc="275" dirty="0">
                <a:latin typeface="Tahoma"/>
                <a:cs typeface="Tahoma"/>
              </a:rPr>
              <a:t>a</a:t>
            </a:r>
            <a:r>
              <a:rPr sz="2700" spc="140" dirty="0">
                <a:latin typeface="Trebuchet MS"/>
                <a:cs typeface="Trebuchet MS"/>
              </a:rPr>
              <a:t>t</a:t>
            </a:r>
            <a:r>
              <a:rPr sz="2550" spc="90" dirty="0">
                <a:latin typeface="Lucida Sans Unicode"/>
                <a:cs typeface="Lucida Sans Unicode"/>
              </a:rPr>
              <a:t>,</a:t>
            </a:r>
            <a:r>
              <a:rPr sz="2550" dirty="0">
                <a:latin typeface="Lucida Sans Unicode"/>
                <a:cs typeface="Lucida Sans Unicode"/>
              </a:rPr>
              <a:t>	</a:t>
            </a:r>
            <a:r>
              <a:rPr sz="2750" spc="375" dirty="0">
                <a:latin typeface="Tahoma"/>
                <a:cs typeface="Tahoma"/>
              </a:rPr>
              <a:t>c</a:t>
            </a:r>
            <a:r>
              <a:rPr sz="2750" spc="360" dirty="0">
                <a:latin typeface="Tahoma"/>
                <a:cs typeface="Tahoma"/>
              </a:rPr>
              <a:t>o</a:t>
            </a:r>
            <a:r>
              <a:rPr sz="2750" spc="320" dirty="0">
                <a:latin typeface="Tahoma"/>
                <a:cs typeface="Tahoma"/>
              </a:rPr>
              <a:t>n</a:t>
            </a:r>
            <a:r>
              <a:rPr sz="2750" spc="350" dirty="0">
                <a:latin typeface="Tahoma"/>
                <a:cs typeface="Tahoma"/>
              </a:rPr>
              <a:t>d</a:t>
            </a:r>
            <a:r>
              <a:rPr sz="2700" spc="375" dirty="0">
                <a:latin typeface="Trebuchet MS"/>
                <a:cs typeface="Trebuchet MS"/>
              </a:rPr>
              <a:t>u</a:t>
            </a:r>
            <a:r>
              <a:rPr sz="2750" spc="310" dirty="0">
                <a:latin typeface="Tahoma"/>
                <a:cs typeface="Tahoma"/>
              </a:rPr>
              <a:t>i</a:t>
            </a:r>
            <a:r>
              <a:rPr sz="2700" spc="400" dirty="0">
                <a:latin typeface="Trebuchet MS"/>
                <a:cs typeface="Trebuchet MS"/>
              </a:rPr>
              <a:t>s</a:t>
            </a:r>
            <a:r>
              <a:rPr sz="2750" spc="275" dirty="0">
                <a:latin typeface="Tahoma"/>
                <a:cs typeface="Tahoma"/>
              </a:rPr>
              <a:t>a</a:t>
            </a:r>
            <a:r>
              <a:rPr sz="2750" spc="320" dirty="0">
                <a:latin typeface="Tahoma"/>
                <a:cs typeface="Tahoma"/>
              </a:rPr>
              <a:t>n</a:t>
            </a:r>
            <a:r>
              <a:rPr sz="2700" spc="-95" dirty="0">
                <a:latin typeface="Trebuchet MS"/>
                <a:cs typeface="Trebuchet MS"/>
              </a:rPr>
              <a:t>t</a:t>
            </a:r>
            <a:r>
              <a:rPr sz="2700" dirty="0">
                <a:latin typeface="Trebuchet MS"/>
                <a:cs typeface="Trebuchet MS"/>
              </a:rPr>
              <a:t>	</a:t>
            </a:r>
            <a:r>
              <a:rPr sz="2750" spc="275" dirty="0">
                <a:latin typeface="Tahoma"/>
                <a:cs typeface="Tahoma"/>
              </a:rPr>
              <a:t>a</a:t>
            </a:r>
            <a:r>
              <a:rPr sz="2750" spc="310" dirty="0">
                <a:latin typeface="Tahoma"/>
                <a:cs typeface="Tahoma"/>
              </a:rPr>
              <a:t>i</a:t>
            </a:r>
            <a:r>
              <a:rPr sz="2750" spc="320" dirty="0">
                <a:latin typeface="Tahoma"/>
                <a:cs typeface="Tahoma"/>
              </a:rPr>
              <a:t>n</a:t>
            </a:r>
            <a:r>
              <a:rPr sz="2700" spc="400" dirty="0">
                <a:latin typeface="Trebuchet MS"/>
                <a:cs typeface="Trebuchet MS"/>
              </a:rPr>
              <a:t>s</a:t>
            </a:r>
            <a:r>
              <a:rPr sz="2750" spc="75" dirty="0">
                <a:latin typeface="Tahoma"/>
                <a:cs typeface="Tahoma"/>
              </a:rPr>
              <a:t>i</a:t>
            </a:r>
            <a:r>
              <a:rPr sz="2750" spc="400" dirty="0">
                <a:latin typeface="Tahoma"/>
                <a:cs typeface="Tahoma"/>
              </a:rPr>
              <a:t> </a:t>
            </a:r>
            <a:r>
              <a:rPr sz="2750" spc="40" dirty="0">
                <a:latin typeface="Tahoma"/>
                <a:cs typeface="Tahoma"/>
              </a:rPr>
              <a:t>à</a:t>
            </a:r>
            <a:r>
              <a:rPr sz="2750" spc="400" dirty="0">
                <a:latin typeface="Tahoma"/>
                <a:cs typeface="Tahoma"/>
              </a:rPr>
              <a:t> </a:t>
            </a:r>
            <a:r>
              <a:rPr sz="2750" spc="290" dirty="0">
                <a:latin typeface="Tahoma"/>
                <a:cs typeface="Tahoma"/>
              </a:rPr>
              <a:t>é</a:t>
            </a:r>
            <a:r>
              <a:rPr sz="2700" spc="140" dirty="0">
                <a:latin typeface="Trebuchet MS"/>
                <a:cs typeface="Trebuchet MS"/>
              </a:rPr>
              <a:t>t</a:t>
            </a:r>
            <a:r>
              <a:rPr sz="2750" spc="275" dirty="0">
                <a:latin typeface="Tahoma"/>
                <a:cs typeface="Tahoma"/>
              </a:rPr>
              <a:t>a</a:t>
            </a:r>
            <a:r>
              <a:rPr sz="2750" spc="350" dirty="0">
                <a:latin typeface="Tahoma"/>
                <a:cs typeface="Tahoma"/>
              </a:rPr>
              <a:t>b</a:t>
            </a:r>
            <a:r>
              <a:rPr sz="2750" spc="355" dirty="0">
                <a:latin typeface="Tahoma"/>
                <a:cs typeface="Tahoma"/>
              </a:rPr>
              <a:t>l</a:t>
            </a:r>
            <a:r>
              <a:rPr sz="2750" spc="310" dirty="0">
                <a:latin typeface="Tahoma"/>
                <a:cs typeface="Tahoma"/>
              </a:rPr>
              <a:t>i</a:t>
            </a:r>
            <a:r>
              <a:rPr sz="2700" spc="100" dirty="0">
                <a:latin typeface="Trebuchet MS"/>
                <a:cs typeface="Trebuchet MS"/>
              </a:rPr>
              <a:t>r</a:t>
            </a:r>
            <a:r>
              <a:rPr sz="2700" dirty="0">
                <a:latin typeface="Trebuchet MS"/>
                <a:cs typeface="Trebuchet MS"/>
              </a:rPr>
              <a:t>	</a:t>
            </a:r>
            <a:r>
              <a:rPr sz="2750" spc="350" dirty="0">
                <a:latin typeface="Tahoma"/>
                <a:cs typeface="Tahoma"/>
              </a:rPr>
              <a:t>d</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700" spc="140" dirty="0">
                <a:latin typeface="Trebuchet MS"/>
                <a:cs typeface="Trebuchet MS"/>
              </a:rPr>
              <a:t>t</a:t>
            </a:r>
            <a:r>
              <a:rPr sz="2750" spc="275" dirty="0">
                <a:latin typeface="Tahoma"/>
                <a:cs typeface="Tahoma"/>
              </a:rPr>
              <a:t>a</a:t>
            </a:r>
            <a:r>
              <a:rPr sz="2750" spc="350" dirty="0">
                <a:latin typeface="Tahoma"/>
                <a:cs typeface="Tahoma"/>
              </a:rPr>
              <a:t>b</a:t>
            </a:r>
            <a:r>
              <a:rPr sz="2750" spc="355" dirty="0">
                <a:latin typeface="Tahoma"/>
                <a:cs typeface="Tahoma"/>
              </a:rPr>
              <a:t>l</a:t>
            </a:r>
            <a:r>
              <a:rPr sz="2750" spc="290" dirty="0">
                <a:latin typeface="Tahoma"/>
                <a:cs typeface="Tahoma"/>
              </a:rPr>
              <a:t>e</a:t>
            </a:r>
            <a:r>
              <a:rPr sz="2700" spc="135" dirty="0">
                <a:latin typeface="Trebuchet MS"/>
                <a:cs typeface="Trebuchet MS"/>
              </a:rPr>
              <a:t>s  </a:t>
            </a:r>
            <a:r>
              <a:rPr sz="2750" spc="350" dirty="0">
                <a:latin typeface="Tahoma"/>
                <a:cs typeface="Tahoma"/>
              </a:rPr>
              <a:t>p</a:t>
            </a:r>
            <a:r>
              <a:rPr sz="2700" spc="335" dirty="0">
                <a:latin typeface="Trebuchet MS"/>
                <a:cs typeface="Trebuchet MS"/>
              </a:rPr>
              <a:t>r</a:t>
            </a:r>
            <a:r>
              <a:rPr sz="2750" spc="360" dirty="0">
                <a:latin typeface="Tahoma"/>
                <a:cs typeface="Tahoma"/>
              </a:rPr>
              <a:t>o</a:t>
            </a:r>
            <a:r>
              <a:rPr sz="2750" spc="350" dirty="0">
                <a:latin typeface="Tahoma"/>
                <a:cs typeface="Tahoma"/>
              </a:rPr>
              <a:t>p</a:t>
            </a:r>
            <a:r>
              <a:rPr sz="2700" spc="335" dirty="0">
                <a:latin typeface="Trebuchet MS"/>
                <a:cs typeface="Trebuchet MS"/>
              </a:rPr>
              <a:t>r</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750" spc="40" dirty="0">
                <a:latin typeface="Tahoma"/>
                <a:cs typeface="Tahoma"/>
              </a:rPr>
              <a:t>à</a:t>
            </a:r>
            <a:r>
              <a:rPr sz="2750" spc="400" dirty="0">
                <a:latin typeface="Tahoma"/>
                <a:cs typeface="Tahoma"/>
              </a:rPr>
              <a:t> </a:t>
            </a:r>
            <a:r>
              <a:rPr sz="2750" spc="355" dirty="0">
                <a:latin typeface="Tahoma"/>
                <a:cs typeface="Tahoma"/>
              </a:rPr>
              <a:t>l</a:t>
            </a:r>
            <a:r>
              <a:rPr sz="2750" spc="40" dirty="0">
                <a:latin typeface="Tahoma"/>
                <a:cs typeface="Tahoma"/>
              </a:rPr>
              <a:t>a</a:t>
            </a:r>
            <a:r>
              <a:rPr sz="2750" spc="400" dirty="0">
                <a:latin typeface="Tahoma"/>
                <a:cs typeface="Tahoma"/>
              </a:rPr>
              <a:t> </a:t>
            </a:r>
            <a:r>
              <a:rPr sz="2750" spc="350" dirty="0">
                <a:latin typeface="Tahoma"/>
                <a:cs typeface="Tahoma"/>
              </a:rPr>
              <a:t>p</a:t>
            </a:r>
            <a:r>
              <a:rPr sz="2750" spc="360" dirty="0">
                <a:latin typeface="Tahoma"/>
                <a:cs typeface="Tahoma"/>
              </a:rPr>
              <a:t>o</a:t>
            </a:r>
            <a:r>
              <a:rPr sz="2750" spc="350" dirty="0">
                <a:latin typeface="Tahoma"/>
                <a:cs typeface="Tahoma"/>
              </a:rPr>
              <a:t>p</a:t>
            </a:r>
            <a:r>
              <a:rPr sz="2700" spc="375" dirty="0">
                <a:latin typeface="Trebuchet MS"/>
                <a:cs typeface="Trebuchet MS"/>
              </a:rPr>
              <a:t>u</a:t>
            </a:r>
            <a:r>
              <a:rPr sz="2750" spc="355" dirty="0">
                <a:latin typeface="Tahoma"/>
                <a:cs typeface="Tahoma"/>
              </a:rPr>
              <a:t>l</a:t>
            </a:r>
            <a:r>
              <a:rPr sz="2750" spc="275" dirty="0">
                <a:latin typeface="Tahoma"/>
                <a:cs typeface="Tahoma"/>
              </a:rPr>
              <a:t>a</a:t>
            </a:r>
            <a:r>
              <a:rPr sz="2700" spc="140" dirty="0">
                <a:latin typeface="Trebuchet MS"/>
                <a:cs typeface="Trebuchet MS"/>
              </a:rPr>
              <a:t>t</a:t>
            </a:r>
            <a:r>
              <a:rPr sz="2750" spc="310" dirty="0">
                <a:latin typeface="Tahoma"/>
                <a:cs typeface="Tahoma"/>
              </a:rPr>
              <a:t>i</a:t>
            </a:r>
            <a:r>
              <a:rPr sz="2750" spc="360" dirty="0">
                <a:latin typeface="Tahoma"/>
                <a:cs typeface="Tahoma"/>
              </a:rPr>
              <a:t>o</a:t>
            </a:r>
            <a:r>
              <a:rPr sz="2750" spc="85" dirty="0">
                <a:latin typeface="Tahoma"/>
                <a:cs typeface="Tahoma"/>
              </a:rPr>
              <a:t>n</a:t>
            </a:r>
            <a:r>
              <a:rPr sz="2750" spc="400" dirty="0">
                <a:latin typeface="Tahoma"/>
                <a:cs typeface="Tahoma"/>
              </a:rPr>
              <a:t> </a:t>
            </a:r>
            <a:r>
              <a:rPr sz="2750" spc="340" dirty="0">
                <a:latin typeface="Tahoma"/>
                <a:cs typeface="Tahoma"/>
              </a:rPr>
              <a:t>f</a:t>
            </a:r>
            <a:r>
              <a:rPr sz="2750" spc="290" dirty="0">
                <a:latin typeface="Tahoma"/>
                <a:cs typeface="Tahoma"/>
              </a:rPr>
              <a:t>é</a:t>
            </a:r>
            <a:r>
              <a:rPr sz="2750" spc="385" dirty="0">
                <a:latin typeface="Tahoma"/>
                <a:cs typeface="Tahoma"/>
              </a:rPr>
              <a:t>m</a:t>
            </a:r>
            <a:r>
              <a:rPr sz="2750" spc="310" dirty="0">
                <a:latin typeface="Tahoma"/>
                <a:cs typeface="Tahoma"/>
              </a:rPr>
              <a:t>i</a:t>
            </a:r>
            <a:r>
              <a:rPr sz="2750" spc="320" dirty="0">
                <a:latin typeface="Tahoma"/>
                <a:cs typeface="Tahoma"/>
              </a:rPr>
              <a:t>n</a:t>
            </a:r>
            <a:r>
              <a:rPr sz="2750" spc="310" dirty="0">
                <a:latin typeface="Tahoma"/>
                <a:cs typeface="Tahoma"/>
              </a:rPr>
              <a:t>i</a:t>
            </a:r>
            <a:r>
              <a:rPr sz="2750" spc="320" dirty="0">
                <a:latin typeface="Tahoma"/>
                <a:cs typeface="Tahoma"/>
              </a:rPr>
              <a:t>n</a:t>
            </a:r>
            <a:r>
              <a:rPr sz="2750" spc="55" dirty="0">
                <a:latin typeface="Tahoma"/>
                <a:cs typeface="Tahoma"/>
              </a:rPr>
              <a:t>e</a:t>
            </a:r>
            <a:r>
              <a:rPr sz="2750" spc="400" dirty="0">
                <a:latin typeface="Tahoma"/>
                <a:cs typeface="Tahoma"/>
              </a:rPr>
              <a:t> </a:t>
            </a:r>
            <a:r>
              <a:rPr sz="2550" spc="-20" dirty="0">
                <a:latin typeface="Lucida Sans Unicode"/>
                <a:cs typeface="Lucida Sans Unicode"/>
              </a:rPr>
              <a:t>(</a:t>
            </a:r>
            <a:r>
              <a:rPr sz="2550" dirty="0">
                <a:latin typeface="Lucida Sans Unicode"/>
                <a:cs typeface="Lucida Sans Unicode"/>
              </a:rPr>
              <a:t>	</a:t>
            </a:r>
            <a:r>
              <a:rPr sz="2700" spc="140" dirty="0">
                <a:latin typeface="Trebuchet MS"/>
                <a:cs typeface="Trebuchet MS"/>
              </a:rPr>
              <a:t>t</a:t>
            </a:r>
            <a:r>
              <a:rPr sz="2750" spc="275" dirty="0">
                <a:latin typeface="Tahoma"/>
                <a:cs typeface="Tahoma"/>
              </a:rPr>
              <a:t>a</a:t>
            </a:r>
            <a:r>
              <a:rPr sz="2750" spc="350" dirty="0">
                <a:latin typeface="Tahoma"/>
                <a:cs typeface="Tahoma"/>
              </a:rPr>
              <a:t>b</a:t>
            </a:r>
            <a:r>
              <a:rPr sz="2750" spc="355" dirty="0">
                <a:latin typeface="Tahoma"/>
                <a:cs typeface="Tahoma"/>
              </a:rPr>
              <a:t>l</a:t>
            </a:r>
            <a:r>
              <a:rPr sz="2750" spc="55" dirty="0">
                <a:latin typeface="Tahoma"/>
                <a:cs typeface="Tahoma"/>
              </a:rPr>
              <a:t>e</a:t>
            </a:r>
            <a:r>
              <a:rPr sz="2750" spc="400" dirty="0">
                <a:latin typeface="Tahoma"/>
                <a:cs typeface="Tahoma"/>
              </a:rPr>
              <a:t> </a:t>
            </a:r>
            <a:r>
              <a:rPr sz="2750" spc="340" dirty="0">
                <a:latin typeface="Tahoma"/>
                <a:cs typeface="Tahoma"/>
              </a:rPr>
              <a:t>f</a:t>
            </a:r>
            <a:r>
              <a:rPr sz="2750" spc="290" dirty="0">
                <a:latin typeface="Tahoma"/>
                <a:cs typeface="Tahoma"/>
              </a:rPr>
              <a:t>e</a:t>
            </a:r>
            <a:r>
              <a:rPr sz="2750" spc="385" dirty="0">
                <a:latin typeface="Tahoma"/>
                <a:cs typeface="Tahoma"/>
              </a:rPr>
              <a:t>mm</a:t>
            </a:r>
            <a:r>
              <a:rPr sz="2750" spc="290" dirty="0">
                <a:latin typeface="Tahoma"/>
                <a:cs typeface="Tahoma"/>
              </a:rPr>
              <a:t>e</a:t>
            </a:r>
            <a:r>
              <a:rPr sz="2700" spc="165" dirty="0">
                <a:latin typeface="Trebuchet MS"/>
                <a:cs typeface="Trebuchet MS"/>
              </a:rPr>
              <a:t>s</a:t>
            </a:r>
            <a:r>
              <a:rPr sz="2700" dirty="0">
                <a:latin typeface="Trebuchet MS"/>
                <a:cs typeface="Trebuchet MS"/>
              </a:rPr>
              <a:t>	</a:t>
            </a:r>
            <a:r>
              <a:rPr sz="2550" spc="-20" dirty="0">
                <a:latin typeface="Lucida Sans Unicode"/>
                <a:cs typeface="Lucida Sans Unicode"/>
              </a:rPr>
              <a:t>)</a:t>
            </a:r>
            <a:r>
              <a:rPr sz="2550" dirty="0">
                <a:latin typeface="Lucida Sans Unicode"/>
                <a:cs typeface="Lucida Sans Unicode"/>
              </a:rPr>
              <a:t>	</a:t>
            </a:r>
            <a:r>
              <a:rPr sz="2750" spc="290" dirty="0">
                <a:latin typeface="Tahoma"/>
                <a:cs typeface="Tahoma"/>
              </a:rPr>
              <a:t>e</a:t>
            </a:r>
            <a:r>
              <a:rPr sz="2700" spc="-95" dirty="0">
                <a:latin typeface="Trebuchet MS"/>
                <a:cs typeface="Trebuchet MS"/>
              </a:rPr>
              <a:t>t</a:t>
            </a:r>
            <a:r>
              <a:rPr sz="2700" dirty="0">
                <a:latin typeface="Trebuchet MS"/>
                <a:cs typeface="Trebuchet MS"/>
              </a:rPr>
              <a:t>	</a:t>
            </a:r>
            <a:r>
              <a:rPr sz="2750" spc="350" dirty="0">
                <a:latin typeface="Tahoma"/>
                <a:cs typeface="Tahoma"/>
              </a:rPr>
              <a:t>d</a:t>
            </a:r>
            <a:r>
              <a:rPr sz="2550" dirty="0">
                <a:latin typeface="Lucida Sans Unicode"/>
                <a:cs typeface="Lucida Sans Unicode"/>
              </a:rPr>
              <a:t>’</a:t>
            </a:r>
            <a:r>
              <a:rPr sz="2550" spc="-570" dirty="0">
                <a:latin typeface="Lucida Sans Unicode"/>
                <a:cs typeface="Lucida Sans Unicode"/>
              </a:rPr>
              <a:t> </a:t>
            </a:r>
            <a:r>
              <a:rPr sz="2750" spc="275" dirty="0">
                <a:latin typeface="Tahoma"/>
                <a:cs typeface="Tahoma"/>
              </a:rPr>
              <a:t>a</a:t>
            </a:r>
            <a:r>
              <a:rPr sz="2700" spc="375" dirty="0">
                <a:latin typeface="Trebuchet MS"/>
                <a:cs typeface="Trebuchet MS"/>
              </a:rPr>
              <a:t>u</a:t>
            </a:r>
            <a:r>
              <a:rPr sz="2700" spc="140" dirty="0">
                <a:latin typeface="Trebuchet MS"/>
                <a:cs typeface="Trebuchet MS"/>
              </a:rPr>
              <a:t>t</a:t>
            </a:r>
            <a:r>
              <a:rPr sz="2700" spc="335" dirty="0">
                <a:latin typeface="Trebuchet MS"/>
                <a:cs typeface="Trebuchet MS"/>
              </a:rPr>
              <a:t>r</a:t>
            </a:r>
            <a:r>
              <a:rPr sz="2750" spc="290" dirty="0">
                <a:latin typeface="Tahoma"/>
                <a:cs typeface="Tahoma"/>
              </a:rPr>
              <a:t>e</a:t>
            </a:r>
            <a:r>
              <a:rPr sz="2700" spc="165" dirty="0">
                <a:latin typeface="Trebuchet MS"/>
                <a:cs typeface="Trebuchet MS"/>
              </a:rPr>
              <a:t>s</a:t>
            </a:r>
            <a:endParaRPr sz="2700" dirty="0">
              <a:latin typeface="Trebuchet MS"/>
              <a:cs typeface="Trebuchet MS"/>
            </a:endParaRPr>
          </a:p>
          <a:p>
            <a:pPr algn="ctr">
              <a:lnSpc>
                <a:spcPct val="100000"/>
              </a:lnSpc>
              <a:spcBef>
                <a:spcPts val="819"/>
              </a:spcBef>
              <a:tabLst>
                <a:tab pos="1605915" algn="l"/>
                <a:tab pos="6891655" algn="l"/>
                <a:tab pos="9679940" algn="l"/>
              </a:tabLst>
            </a:pPr>
            <a:r>
              <a:rPr sz="2750" spc="310" dirty="0">
                <a:latin typeface="Tahoma"/>
                <a:cs typeface="Tahoma"/>
              </a:rPr>
              <a:t>p</a:t>
            </a:r>
            <a:r>
              <a:rPr sz="2700" spc="310" dirty="0">
                <a:latin typeface="Trebuchet MS"/>
                <a:cs typeface="Trebuchet MS"/>
              </a:rPr>
              <a:t>r</a:t>
            </a:r>
            <a:r>
              <a:rPr sz="2750" spc="310" dirty="0">
                <a:latin typeface="Tahoma"/>
                <a:cs typeface="Tahoma"/>
              </a:rPr>
              <a:t>op</a:t>
            </a:r>
            <a:r>
              <a:rPr sz="2700" spc="310" dirty="0">
                <a:latin typeface="Trebuchet MS"/>
                <a:cs typeface="Trebuchet MS"/>
              </a:rPr>
              <a:t>r</a:t>
            </a:r>
            <a:r>
              <a:rPr sz="2750" spc="310" dirty="0">
                <a:latin typeface="Tahoma"/>
                <a:cs typeface="Tahoma"/>
              </a:rPr>
              <a:t>e</a:t>
            </a:r>
            <a:r>
              <a:rPr sz="2700" spc="310" dirty="0">
                <a:latin typeface="Trebuchet MS"/>
                <a:cs typeface="Trebuchet MS"/>
              </a:rPr>
              <a:t>s	</a:t>
            </a:r>
            <a:r>
              <a:rPr sz="2750" spc="40" dirty="0">
                <a:latin typeface="Tahoma"/>
                <a:cs typeface="Tahoma"/>
              </a:rPr>
              <a:t>à</a:t>
            </a:r>
            <a:r>
              <a:rPr sz="2750" spc="415" dirty="0">
                <a:latin typeface="Tahoma"/>
                <a:cs typeface="Tahoma"/>
              </a:rPr>
              <a:t> </a:t>
            </a:r>
            <a:r>
              <a:rPr sz="2750" spc="200" dirty="0">
                <a:latin typeface="Tahoma"/>
                <a:cs typeface="Tahoma"/>
              </a:rPr>
              <a:t>la</a:t>
            </a:r>
            <a:r>
              <a:rPr sz="2750" spc="420" dirty="0">
                <a:latin typeface="Tahoma"/>
                <a:cs typeface="Tahoma"/>
              </a:rPr>
              <a:t> </a:t>
            </a:r>
            <a:r>
              <a:rPr sz="2750" spc="295" dirty="0">
                <a:latin typeface="Tahoma"/>
                <a:cs typeface="Tahoma"/>
              </a:rPr>
              <a:t>pop</a:t>
            </a:r>
            <a:r>
              <a:rPr sz="2700" spc="295" dirty="0">
                <a:latin typeface="Trebuchet MS"/>
                <a:cs typeface="Trebuchet MS"/>
              </a:rPr>
              <a:t>u</a:t>
            </a:r>
            <a:r>
              <a:rPr sz="2750" spc="295" dirty="0">
                <a:latin typeface="Tahoma"/>
                <a:cs typeface="Tahoma"/>
              </a:rPr>
              <a:t>la</a:t>
            </a:r>
            <a:r>
              <a:rPr sz="2700" spc="295" dirty="0">
                <a:latin typeface="Trebuchet MS"/>
                <a:cs typeface="Trebuchet MS"/>
              </a:rPr>
              <a:t>t</a:t>
            </a:r>
            <a:r>
              <a:rPr sz="2750" spc="295" dirty="0">
                <a:latin typeface="Tahoma"/>
                <a:cs typeface="Tahoma"/>
              </a:rPr>
              <a:t>ion</a:t>
            </a:r>
            <a:r>
              <a:rPr sz="2750" spc="420" dirty="0">
                <a:latin typeface="Tahoma"/>
                <a:cs typeface="Tahoma"/>
              </a:rPr>
              <a:t> </a:t>
            </a:r>
            <a:r>
              <a:rPr sz="2750" spc="315" dirty="0">
                <a:latin typeface="Tahoma"/>
                <a:cs typeface="Tahoma"/>
              </a:rPr>
              <a:t>ma</a:t>
            </a:r>
            <a:r>
              <a:rPr sz="2700" spc="315" dirty="0">
                <a:latin typeface="Trebuchet MS"/>
                <a:cs typeface="Trebuchet MS"/>
              </a:rPr>
              <a:t>s</a:t>
            </a:r>
            <a:r>
              <a:rPr sz="2750" spc="315" dirty="0">
                <a:latin typeface="Tahoma"/>
                <a:cs typeface="Tahoma"/>
              </a:rPr>
              <a:t>c</a:t>
            </a:r>
            <a:r>
              <a:rPr sz="2700" spc="315" dirty="0">
                <a:latin typeface="Trebuchet MS"/>
                <a:cs typeface="Trebuchet MS"/>
              </a:rPr>
              <a:t>u</a:t>
            </a:r>
            <a:r>
              <a:rPr sz="2750" spc="315" dirty="0">
                <a:latin typeface="Tahoma"/>
                <a:cs typeface="Tahoma"/>
              </a:rPr>
              <a:t>line</a:t>
            </a:r>
            <a:r>
              <a:rPr sz="2750" spc="415" dirty="0">
                <a:latin typeface="Tahoma"/>
                <a:cs typeface="Tahoma"/>
              </a:rPr>
              <a:t> </a:t>
            </a:r>
            <a:r>
              <a:rPr sz="2550" spc="-20" dirty="0">
                <a:latin typeface="Lucida Sans Unicode"/>
                <a:cs typeface="Lucida Sans Unicode"/>
              </a:rPr>
              <a:t>(	</a:t>
            </a:r>
            <a:r>
              <a:rPr sz="2700" spc="235" dirty="0">
                <a:latin typeface="Trebuchet MS"/>
                <a:cs typeface="Trebuchet MS"/>
              </a:rPr>
              <a:t>t</a:t>
            </a:r>
            <a:r>
              <a:rPr sz="2750" spc="235" dirty="0">
                <a:latin typeface="Tahoma"/>
                <a:cs typeface="Tahoma"/>
              </a:rPr>
              <a:t>able</a:t>
            </a:r>
            <a:r>
              <a:rPr sz="2750" spc="409" dirty="0">
                <a:latin typeface="Tahoma"/>
                <a:cs typeface="Tahoma"/>
              </a:rPr>
              <a:t> </a:t>
            </a:r>
            <a:r>
              <a:rPr sz="2750" spc="320" dirty="0">
                <a:latin typeface="Tahoma"/>
                <a:cs typeface="Tahoma"/>
              </a:rPr>
              <a:t>homme</a:t>
            </a:r>
            <a:r>
              <a:rPr sz="2700" spc="320" dirty="0">
                <a:latin typeface="Trebuchet MS"/>
                <a:cs typeface="Trebuchet MS"/>
              </a:rPr>
              <a:t>s	</a:t>
            </a:r>
            <a:r>
              <a:rPr sz="2550" spc="185" dirty="0">
                <a:latin typeface="Lucida Sans Unicode"/>
                <a:cs typeface="Lucida Sans Unicode"/>
              </a:rPr>
              <a:t>).</a:t>
            </a:r>
            <a:endParaRPr sz="2550" dirty="0">
              <a:latin typeface="Lucida Sans Unicode"/>
              <a:cs typeface="Lucida Sans Unicode"/>
            </a:endParaRPr>
          </a:p>
        </p:txBody>
      </p:sp>
      <p:sp>
        <p:nvSpPr>
          <p:cNvPr id="13" name="object 13"/>
          <p:cNvSpPr txBox="1">
            <a:spLocks noGrp="1"/>
          </p:cNvSpPr>
          <p:nvPr>
            <p:ph type="title"/>
          </p:nvPr>
        </p:nvSpPr>
        <p:spPr>
          <a:xfrm>
            <a:off x="1348067" y="975941"/>
            <a:ext cx="6365875" cy="680720"/>
          </a:xfrm>
          <a:prstGeom prst="rect">
            <a:avLst/>
          </a:prstGeom>
        </p:spPr>
        <p:txBody>
          <a:bodyPr vert="horz" wrap="square" lIns="0" tIns="12700" rIns="0" bIns="0" rtlCol="0">
            <a:spAutoFit/>
          </a:bodyPr>
          <a:lstStyle/>
          <a:p>
            <a:pPr marL="12700">
              <a:lnSpc>
                <a:spcPct val="100000"/>
              </a:lnSpc>
              <a:spcBef>
                <a:spcPts val="100"/>
              </a:spcBef>
            </a:pPr>
            <a:r>
              <a:rPr sz="4300" spc="245" dirty="0">
                <a:solidFill>
                  <a:srgbClr val="000341"/>
                </a:solidFill>
                <a:latin typeface="Cambria"/>
                <a:cs typeface="Cambria"/>
              </a:rPr>
              <a:t>TABLE</a:t>
            </a:r>
            <a:r>
              <a:rPr sz="4300" spc="330" dirty="0">
                <a:solidFill>
                  <a:srgbClr val="000341"/>
                </a:solidFill>
                <a:latin typeface="Cambria"/>
                <a:cs typeface="Cambria"/>
              </a:rPr>
              <a:t> </a:t>
            </a:r>
            <a:r>
              <a:rPr sz="4300" spc="250" dirty="0">
                <a:solidFill>
                  <a:srgbClr val="000341"/>
                </a:solidFill>
                <a:latin typeface="Cambria"/>
                <a:cs typeface="Cambria"/>
              </a:rPr>
              <a:t>DE</a:t>
            </a:r>
            <a:r>
              <a:rPr sz="4300" spc="330" dirty="0">
                <a:solidFill>
                  <a:srgbClr val="000341"/>
                </a:solidFill>
                <a:latin typeface="Cambria"/>
                <a:cs typeface="Cambria"/>
              </a:rPr>
              <a:t> </a:t>
            </a:r>
            <a:r>
              <a:rPr sz="4300" spc="295" dirty="0">
                <a:solidFill>
                  <a:srgbClr val="000341"/>
                </a:solidFill>
                <a:latin typeface="Cambria"/>
                <a:cs typeface="Cambria"/>
              </a:rPr>
              <a:t>MORTALITÉ</a:t>
            </a:r>
            <a:endParaRPr sz="4300">
              <a:latin typeface="Cambria"/>
              <a:cs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33733" y="0"/>
            <a:ext cx="18415" cy="10287000"/>
            <a:chOff x="9133733" y="0"/>
            <a:chExt cx="18415" cy="10287000"/>
          </a:xfrm>
        </p:grpSpPr>
        <p:sp>
          <p:nvSpPr>
            <p:cNvPr id="3" name="object 3"/>
            <p:cNvSpPr/>
            <p:nvPr/>
          </p:nvSpPr>
          <p:spPr>
            <a:xfrm>
              <a:off x="913373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4" name="object 4"/>
            <p:cNvSpPr/>
            <p:nvPr/>
          </p:nvSpPr>
          <p:spPr>
            <a:xfrm>
              <a:off x="9133726" y="11"/>
              <a:ext cx="18415" cy="10287000"/>
            </a:xfrm>
            <a:custGeom>
              <a:avLst/>
              <a:gdLst/>
              <a:ahLst/>
              <a:cxnLst/>
              <a:rect l="l" t="t" r="r" b="b"/>
              <a:pathLst>
                <a:path w="18415" h="10287000">
                  <a:moveTo>
                    <a:pt x="18122" y="0"/>
                  </a:moveTo>
                  <a:lnTo>
                    <a:pt x="0" y="0"/>
                  </a:lnTo>
                  <a:lnTo>
                    <a:pt x="0" y="433743"/>
                  </a:lnTo>
                  <a:lnTo>
                    <a:pt x="18122" y="433743"/>
                  </a:lnTo>
                  <a:lnTo>
                    <a:pt x="18122" y="0"/>
                  </a:lnTo>
                  <a:close/>
                </a:path>
                <a:path w="18415" h="10287000">
                  <a:moveTo>
                    <a:pt x="18161" y="10004412"/>
                  </a:moveTo>
                  <a:lnTo>
                    <a:pt x="38" y="10004412"/>
                  </a:lnTo>
                  <a:lnTo>
                    <a:pt x="38" y="10286987"/>
                  </a:lnTo>
                  <a:lnTo>
                    <a:pt x="18161" y="10286987"/>
                  </a:lnTo>
                  <a:lnTo>
                    <a:pt x="18161" y="10004412"/>
                  </a:lnTo>
                  <a:close/>
                </a:path>
              </a:pathLst>
            </a:custGeom>
            <a:solidFill>
              <a:srgbClr val="DB3C4D"/>
            </a:solidFill>
          </p:spPr>
          <p:txBody>
            <a:bodyPr wrap="square" lIns="0" tIns="0" rIns="0" bIns="0" rtlCol="0"/>
            <a:lstStyle/>
            <a:p>
              <a:endParaRPr/>
            </a:p>
          </p:txBody>
        </p:sp>
      </p:grpSp>
      <p:grpSp>
        <p:nvGrpSpPr>
          <p:cNvPr id="5" name="object 5"/>
          <p:cNvGrpSpPr/>
          <p:nvPr/>
        </p:nvGrpSpPr>
        <p:grpSpPr>
          <a:xfrm>
            <a:off x="1276399" y="1389589"/>
            <a:ext cx="18415" cy="8897620"/>
            <a:chOff x="1276399" y="1389589"/>
            <a:chExt cx="18415" cy="8897620"/>
          </a:xfrm>
        </p:grpSpPr>
        <p:sp>
          <p:nvSpPr>
            <p:cNvPr id="6" name="object 6"/>
            <p:cNvSpPr/>
            <p:nvPr/>
          </p:nvSpPr>
          <p:spPr>
            <a:xfrm>
              <a:off x="1276399" y="1756139"/>
              <a:ext cx="18415" cy="8531225"/>
            </a:xfrm>
            <a:custGeom>
              <a:avLst/>
              <a:gdLst/>
              <a:ahLst/>
              <a:cxnLst/>
              <a:rect l="l" t="t" r="r" b="b"/>
              <a:pathLst>
                <a:path w="18415" h="8531225">
                  <a:moveTo>
                    <a:pt x="0" y="8530859"/>
                  </a:moveTo>
                  <a:lnTo>
                    <a:pt x="0" y="0"/>
                  </a:lnTo>
                  <a:lnTo>
                    <a:pt x="18119" y="0"/>
                  </a:lnTo>
                  <a:lnTo>
                    <a:pt x="18119" y="8530859"/>
                  </a:lnTo>
                  <a:lnTo>
                    <a:pt x="0" y="8530859"/>
                  </a:lnTo>
                  <a:close/>
                </a:path>
              </a:pathLst>
            </a:custGeom>
            <a:solidFill>
              <a:srgbClr val="F4F4F4"/>
            </a:solidFill>
          </p:spPr>
          <p:txBody>
            <a:bodyPr wrap="square" lIns="0" tIns="0" rIns="0" bIns="0" rtlCol="0"/>
            <a:lstStyle/>
            <a:p>
              <a:endParaRPr/>
            </a:p>
          </p:txBody>
        </p:sp>
        <p:sp>
          <p:nvSpPr>
            <p:cNvPr id="7" name="object 7"/>
            <p:cNvSpPr/>
            <p:nvPr/>
          </p:nvSpPr>
          <p:spPr>
            <a:xfrm>
              <a:off x="1276461" y="1389589"/>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8" name="object 8"/>
          <p:cNvGrpSpPr/>
          <p:nvPr/>
        </p:nvGrpSpPr>
        <p:grpSpPr>
          <a:xfrm>
            <a:off x="16989426" y="0"/>
            <a:ext cx="18415" cy="10288270"/>
            <a:chOff x="16989426" y="0"/>
            <a:chExt cx="18415" cy="10288270"/>
          </a:xfrm>
        </p:grpSpPr>
        <p:sp>
          <p:nvSpPr>
            <p:cNvPr id="9" name="object 9"/>
            <p:cNvSpPr/>
            <p:nvPr/>
          </p:nvSpPr>
          <p:spPr>
            <a:xfrm>
              <a:off x="1698944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10" name="object 10"/>
            <p:cNvSpPr/>
            <p:nvPr/>
          </p:nvSpPr>
          <p:spPr>
            <a:xfrm>
              <a:off x="16989426" y="890119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12" name="object 12"/>
          <p:cNvSpPr txBox="1"/>
          <p:nvPr/>
        </p:nvSpPr>
        <p:spPr>
          <a:xfrm>
            <a:off x="17539481" y="9467199"/>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Microsoft YaHei"/>
                <a:cs typeface="Microsoft YaHei"/>
              </a:rPr>
              <a:t>19</a:t>
            </a:r>
            <a:endParaRPr sz="1100" dirty="0">
              <a:latin typeface="Microsoft YaHei"/>
              <a:cs typeface="Microsoft YaHei"/>
            </a:endParaRPr>
          </a:p>
        </p:txBody>
      </p:sp>
      <p:sp>
        <p:nvSpPr>
          <p:cNvPr id="18" name="object 18"/>
          <p:cNvSpPr txBox="1">
            <a:spLocks noGrp="1"/>
          </p:cNvSpPr>
          <p:nvPr>
            <p:ph type="title"/>
          </p:nvPr>
        </p:nvSpPr>
        <p:spPr>
          <a:xfrm>
            <a:off x="1314692" y="986796"/>
            <a:ext cx="8545195" cy="680720"/>
          </a:xfrm>
          <a:prstGeom prst="rect">
            <a:avLst/>
          </a:prstGeom>
        </p:spPr>
        <p:txBody>
          <a:bodyPr vert="horz" wrap="square" lIns="0" tIns="12700" rIns="0" bIns="0" rtlCol="0">
            <a:spAutoFit/>
          </a:bodyPr>
          <a:lstStyle/>
          <a:p>
            <a:pPr marL="12700">
              <a:lnSpc>
                <a:spcPct val="100000"/>
              </a:lnSpc>
              <a:spcBef>
                <a:spcPts val="100"/>
              </a:spcBef>
            </a:pPr>
            <a:r>
              <a:rPr sz="4300" spc="310" dirty="0">
                <a:solidFill>
                  <a:srgbClr val="000341"/>
                </a:solidFill>
                <a:latin typeface="Cambria"/>
                <a:cs typeface="Cambria"/>
              </a:rPr>
              <a:t>RENTE</a:t>
            </a:r>
            <a:r>
              <a:rPr sz="4300" spc="340" dirty="0">
                <a:solidFill>
                  <a:srgbClr val="000341"/>
                </a:solidFill>
                <a:latin typeface="Cambria"/>
                <a:cs typeface="Cambria"/>
              </a:rPr>
              <a:t> </a:t>
            </a:r>
            <a:r>
              <a:rPr sz="4300" spc="280" dirty="0">
                <a:solidFill>
                  <a:srgbClr val="000341"/>
                </a:solidFill>
                <a:latin typeface="Cambria"/>
                <a:cs typeface="Cambria"/>
              </a:rPr>
              <a:t>VIAGÉRE</a:t>
            </a:r>
            <a:r>
              <a:rPr sz="4300" spc="340" dirty="0">
                <a:solidFill>
                  <a:srgbClr val="000341"/>
                </a:solidFill>
                <a:latin typeface="Cambria"/>
                <a:cs typeface="Cambria"/>
              </a:rPr>
              <a:t> </a:t>
            </a:r>
            <a:r>
              <a:rPr sz="4300" spc="275" dirty="0">
                <a:solidFill>
                  <a:srgbClr val="000341"/>
                </a:solidFill>
                <a:latin typeface="Cambria"/>
                <a:cs typeface="Cambria"/>
              </a:rPr>
              <a:t>TEMPORAIRE</a:t>
            </a:r>
            <a:endParaRPr sz="4300" dirty="0">
              <a:latin typeface="Cambria"/>
              <a:cs typeface="Cambria"/>
            </a:endParaRPr>
          </a:p>
        </p:txBody>
      </p:sp>
      <p:sp>
        <p:nvSpPr>
          <p:cNvPr id="20" name="TextBox 19"/>
          <p:cNvSpPr txBox="1"/>
          <p:nvPr/>
        </p:nvSpPr>
        <p:spPr>
          <a:xfrm>
            <a:off x="2226421" y="4838700"/>
            <a:ext cx="14781420" cy="2000548"/>
          </a:xfrm>
          <a:prstGeom prst="rect">
            <a:avLst/>
          </a:prstGeom>
          <a:noFill/>
        </p:spPr>
        <p:txBody>
          <a:bodyPr wrap="square" rtlCol="0">
            <a:spAutoFit/>
          </a:bodyPr>
          <a:lstStyle/>
          <a:p>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Une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rente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viagere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tomporaire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est</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une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serie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annuelle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de flux de 1 euro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jusqu’au</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deces</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de       </a:t>
            </a:r>
          </a:p>
          <a:p>
            <a:endPar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l’individu</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don’t les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versements</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ne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peuvent</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avoir</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lieu </a:t>
            </a:r>
            <a:r>
              <a:rPr lang="en-US" sz="2800" dirty="0" err="1">
                <a:latin typeface="Microsoft Sans Serif" panose="020B0604020202020204" pitchFamily="34" charset="0"/>
                <a:ea typeface="Microsoft Sans Serif" panose="020B0604020202020204" pitchFamily="34" charset="0"/>
                <a:cs typeface="Microsoft Sans Serif" panose="020B0604020202020204" pitchFamily="34" charset="0"/>
              </a:rPr>
              <a:t>qu’entre</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fr-FR" sz="3200" spc="430" dirty="0">
                <a:latin typeface="Microsoft Sans Serif" panose="020B0604020202020204" pitchFamily="34" charset="0"/>
                <a:ea typeface="Microsoft Sans Serif" panose="020B0604020202020204" pitchFamily="34" charset="0"/>
                <a:cs typeface="Microsoft Sans Serif" panose="020B0604020202020204" pitchFamily="34" charset="0"/>
              </a:rPr>
              <a:t>[</a:t>
            </a:r>
            <a:r>
              <a:rPr lang="fr-FR" sz="2800" spc="430" dirty="0" err="1">
                <a:latin typeface="Microsoft Sans Serif" panose="020B0604020202020204" pitchFamily="34" charset="0"/>
                <a:ea typeface="Microsoft Sans Serif" panose="020B0604020202020204" pitchFamily="34" charset="0"/>
                <a:cs typeface="Microsoft Sans Serif" panose="020B0604020202020204" pitchFamily="34" charset="0"/>
              </a:rPr>
              <a:t>s</a:t>
            </a:r>
            <a:r>
              <a:rPr lang="fr-FR" sz="3200" spc="430" dirty="0" err="1">
                <a:latin typeface="Microsoft Sans Serif" panose="020B0604020202020204" pitchFamily="34" charset="0"/>
                <a:ea typeface="Microsoft Sans Serif" panose="020B0604020202020204" pitchFamily="34" charset="0"/>
                <a:cs typeface="Microsoft Sans Serif" panose="020B0604020202020204" pitchFamily="34" charset="0"/>
              </a:rPr>
              <a:t>,</a:t>
            </a:r>
            <a:r>
              <a:rPr lang="fr-FR" sz="2800" spc="430" dirty="0" err="1">
                <a:latin typeface="Microsoft Sans Serif" panose="020B0604020202020204" pitchFamily="34" charset="0"/>
                <a:ea typeface="Microsoft Sans Serif" panose="020B0604020202020204" pitchFamily="34" charset="0"/>
                <a:cs typeface="Microsoft Sans Serif" panose="020B0604020202020204" pitchFamily="34" charset="0"/>
              </a:rPr>
              <a:t>s</a:t>
            </a:r>
            <a:r>
              <a:rPr lang="fr-FR" sz="2800" spc="285" dirty="0" err="1">
                <a:latin typeface="Microsoft Sans Serif" panose="020B0604020202020204" pitchFamily="34" charset="0"/>
                <a:ea typeface="Microsoft Sans Serif" panose="020B0604020202020204" pitchFamily="34" charset="0"/>
                <a:cs typeface="Microsoft Sans Serif" panose="020B0604020202020204" pitchFamily="34" charset="0"/>
              </a:rPr>
              <a:t>+</a:t>
            </a:r>
            <a:r>
              <a:rPr lang="fr-FR" sz="24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t</a:t>
            </a:r>
            <a:r>
              <a:rPr lang="fr-FR"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a:t>
            </a:r>
          </a:p>
          <a:p>
            <a:endParaRPr lang="fr-FR" dirty="0">
              <a:latin typeface="Tahoma"/>
              <a:cs typeface="Tahoma"/>
            </a:endParaRPr>
          </a:p>
          <a:p>
            <a:r>
              <a:rPr lang="en-US" dirty="0"/>
              <a:t> </a:t>
            </a:r>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69D653C-BBB0-4986-B86D-75EF7F65C60F}"/>
              </a:ext>
            </a:extLst>
          </p:cNvPr>
          <p:cNvPicPr>
            <a:picLocks noChangeAspect="1"/>
          </p:cNvPicPr>
          <p:nvPr/>
        </p:nvPicPr>
        <p:blipFill>
          <a:blip r:embed="rId2"/>
          <a:stretch>
            <a:fillRect/>
          </a:stretch>
        </p:blipFill>
        <p:spPr>
          <a:xfrm>
            <a:off x="4038600" y="6967537"/>
            <a:ext cx="8806559" cy="2447925"/>
          </a:xfrm>
          <a:prstGeom prst="rect">
            <a:avLst/>
          </a:prstGeom>
        </p:spPr>
      </p:pic>
      <p:sp>
        <p:nvSpPr>
          <p:cNvPr id="6" name="object 18">
            <a:extLst>
              <a:ext uri="{FF2B5EF4-FFF2-40B4-BE49-F238E27FC236}">
                <a16:creationId xmlns:a16="http://schemas.microsoft.com/office/drawing/2014/main" id="{307E0151-75B8-4C95-A171-818D9D1E53AC}"/>
              </a:ext>
            </a:extLst>
          </p:cNvPr>
          <p:cNvSpPr txBox="1">
            <a:spLocks/>
          </p:cNvSpPr>
          <p:nvPr/>
        </p:nvSpPr>
        <p:spPr>
          <a:xfrm>
            <a:off x="1314692" y="986796"/>
            <a:ext cx="9581908" cy="674544"/>
          </a:xfrm>
          <a:prstGeom prst="rect">
            <a:avLst/>
          </a:prstGeom>
        </p:spPr>
        <p:txBody>
          <a:bodyPr vert="horz" wrap="square" lIns="0" tIns="12700" rIns="0" bIns="0" rtlCol="0">
            <a:spAutoFit/>
          </a:bodyPr>
          <a:lstStyle>
            <a:lvl1pPr>
              <a:defRPr sz="9300" b="1" i="0">
                <a:solidFill>
                  <a:schemeClr val="bg1"/>
                </a:solidFill>
                <a:latin typeface="Times New Roman"/>
                <a:ea typeface="+mj-ea"/>
                <a:cs typeface="Times New Roman"/>
              </a:defRPr>
            </a:lvl1pPr>
          </a:lstStyle>
          <a:p>
            <a:pPr marL="12700">
              <a:spcBef>
                <a:spcPts val="100"/>
              </a:spcBef>
            </a:pPr>
            <a:r>
              <a:rPr lang="fr-FR" sz="4300" kern="0" spc="310" dirty="0">
                <a:solidFill>
                  <a:srgbClr val="000341"/>
                </a:solidFill>
                <a:latin typeface="Cambria"/>
                <a:cs typeface="Cambria"/>
              </a:rPr>
              <a:t>ESPERENCE DE VIE RESIDUELLE</a:t>
            </a:r>
            <a:endParaRPr lang="fr-FR" sz="4300" kern="0" dirty="0">
              <a:latin typeface="Cambria"/>
              <a:cs typeface="Cambria"/>
            </a:endParaRPr>
          </a:p>
        </p:txBody>
      </p:sp>
      <p:pic>
        <p:nvPicPr>
          <p:cNvPr id="8" name="Picture 15641">
            <a:extLst>
              <a:ext uri="{FF2B5EF4-FFF2-40B4-BE49-F238E27FC236}">
                <a16:creationId xmlns:a16="http://schemas.microsoft.com/office/drawing/2014/main" id="{D193797D-C01E-4776-8FEF-388D5EEC84BA}"/>
              </a:ext>
            </a:extLst>
          </p:cNvPr>
          <p:cNvPicPr/>
          <p:nvPr/>
        </p:nvPicPr>
        <p:blipFill>
          <a:blip r:embed="rId3"/>
          <a:stretch>
            <a:fillRect/>
          </a:stretch>
        </p:blipFill>
        <p:spPr>
          <a:xfrm>
            <a:off x="6085768" y="5137877"/>
            <a:ext cx="3810000" cy="1464939"/>
          </a:xfrm>
          <a:prstGeom prst="rect">
            <a:avLst/>
          </a:prstGeom>
        </p:spPr>
      </p:pic>
      <p:sp>
        <p:nvSpPr>
          <p:cNvPr id="14" name="ZoneTexte 13">
            <a:extLst>
              <a:ext uri="{FF2B5EF4-FFF2-40B4-BE49-F238E27FC236}">
                <a16:creationId xmlns:a16="http://schemas.microsoft.com/office/drawing/2014/main" id="{DF4D695A-0565-4DD4-AA38-6DDD56FBE387}"/>
              </a:ext>
            </a:extLst>
          </p:cNvPr>
          <p:cNvSpPr txBox="1"/>
          <p:nvPr/>
        </p:nvSpPr>
        <p:spPr>
          <a:xfrm>
            <a:off x="1304753" y="2095500"/>
            <a:ext cx="14521559" cy="2677656"/>
          </a:xfrm>
          <a:prstGeom prst="rect">
            <a:avLst/>
          </a:prstGeom>
          <a:noFill/>
        </p:spPr>
        <p:txBody>
          <a:bodyPr wrap="square" rtlCol="0">
            <a:spAutoFit/>
          </a:bodyPr>
          <a:lstStyle/>
          <a:p>
            <a:r>
              <a:rPr lang="fr-FR"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Le</a:t>
            </a:r>
            <a:r>
              <a:rPr lang="fr-FR" sz="1800" dirty="0">
                <a:effectLst/>
                <a:latin typeface="Times New Roman" panose="02020603050405020304" pitchFamily="18" charset="0"/>
                <a:ea typeface="Calibri" panose="020F0502020204030204" pitchFamily="34" charset="0"/>
              </a:rPr>
              <a:t> </a:t>
            </a:r>
            <a:r>
              <a:rPr lang="fr-FR"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constat que les femmes meurent moins que les hommes, a conduit à distinguer entre les deux sexes dans le calcul de la valeur probable du contrat ceci est constaté en déterminant L’espérance de vie résiduelle pour les deux sexes nés en 1955(1959) et contractés en 2018, à l’aide de la fonction </a:t>
            </a:r>
            <a:r>
              <a:rPr lang="fr-FR"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exn</a:t>
            </a:r>
            <a:r>
              <a:rPr lang="fr-FR"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sous R et manuellement à l’aide de la formule.</a:t>
            </a:r>
          </a:p>
        </p:txBody>
      </p:sp>
    </p:spTree>
    <p:extLst>
      <p:ext uri="{BB962C8B-B14F-4D97-AF65-F5344CB8AC3E}">
        <p14:creationId xmlns:p14="http://schemas.microsoft.com/office/powerpoint/2010/main" val="297418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object 5"/>
          <p:cNvGrpSpPr/>
          <p:nvPr/>
        </p:nvGrpSpPr>
        <p:grpSpPr>
          <a:xfrm>
            <a:off x="1276399" y="1389590"/>
            <a:ext cx="18415" cy="8897620"/>
            <a:chOff x="1276399" y="1389590"/>
            <a:chExt cx="18415" cy="8897620"/>
          </a:xfrm>
        </p:grpSpPr>
        <p:sp>
          <p:nvSpPr>
            <p:cNvPr id="6" name="object 6"/>
            <p:cNvSpPr/>
            <p:nvPr/>
          </p:nvSpPr>
          <p:spPr>
            <a:xfrm>
              <a:off x="1276399" y="1756139"/>
              <a:ext cx="18415" cy="8531225"/>
            </a:xfrm>
            <a:custGeom>
              <a:avLst/>
              <a:gdLst/>
              <a:ahLst/>
              <a:cxnLst/>
              <a:rect l="l" t="t" r="r" b="b"/>
              <a:pathLst>
                <a:path w="18415" h="8531225">
                  <a:moveTo>
                    <a:pt x="0" y="8530859"/>
                  </a:moveTo>
                  <a:lnTo>
                    <a:pt x="0" y="0"/>
                  </a:lnTo>
                  <a:lnTo>
                    <a:pt x="18119" y="0"/>
                  </a:lnTo>
                  <a:lnTo>
                    <a:pt x="18119" y="8530859"/>
                  </a:lnTo>
                  <a:lnTo>
                    <a:pt x="0" y="8530859"/>
                  </a:lnTo>
                  <a:close/>
                </a:path>
              </a:pathLst>
            </a:custGeom>
            <a:solidFill>
              <a:srgbClr val="F4F4F4"/>
            </a:solidFill>
          </p:spPr>
          <p:txBody>
            <a:bodyPr wrap="square" lIns="0" tIns="0" rIns="0" bIns="0" rtlCol="0"/>
            <a:lstStyle/>
            <a:p>
              <a:endParaRPr/>
            </a:p>
          </p:txBody>
        </p:sp>
        <p:sp>
          <p:nvSpPr>
            <p:cNvPr id="7" name="object 7"/>
            <p:cNvSpPr/>
            <p:nvPr/>
          </p:nvSpPr>
          <p:spPr>
            <a:xfrm>
              <a:off x="1276461" y="1389590"/>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8" name="object 8"/>
          <p:cNvGrpSpPr/>
          <p:nvPr/>
        </p:nvGrpSpPr>
        <p:grpSpPr>
          <a:xfrm>
            <a:off x="16989426" y="1"/>
            <a:ext cx="18415" cy="10288270"/>
            <a:chOff x="16989426" y="1"/>
            <a:chExt cx="18415" cy="10288270"/>
          </a:xfrm>
        </p:grpSpPr>
        <p:sp>
          <p:nvSpPr>
            <p:cNvPr id="9" name="object 9"/>
            <p:cNvSpPr/>
            <p:nvPr/>
          </p:nvSpPr>
          <p:spPr>
            <a:xfrm>
              <a:off x="16989443" y="1"/>
              <a:ext cx="18415" cy="10287000"/>
            </a:xfrm>
            <a:custGeom>
              <a:avLst/>
              <a:gdLst/>
              <a:ahLst/>
              <a:cxnLst/>
              <a:rect l="l" t="t" r="r" b="b"/>
              <a:pathLst>
                <a:path w="18415" h="10287000">
                  <a:moveTo>
                    <a:pt x="0" y="10286998"/>
                  </a:moveTo>
                  <a:lnTo>
                    <a:pt x="18119" y="10286998"/>
                  </a:lnTo>
                  <a:lnTo>
                    <a:pt x="18119" y="0"/>
                  </a:lnTo>
                  <a:lnTo>
                    <a:pt x="0" y="0"/>
                  </a:lnTo>
                  <a:lnTo>
                    <a:pt x="0" y="10286998"/>
                  </a:lnTo>
                  <a:close/>
                </a:path>
              </a:pathLst>
            </a:custGeom>
            <a:solidFill>
              <a:srgbClr val="F4F4F4"/>
            </a:solidFill>
          </p:spPr>
          <p:txBody>
            <a:bodyPr wrap="square" lIns="0" tIns="0" rIns="0" bIns="0" rtlCol="0"/>
            <a:lstStyle/>
            <a:p>
              <a:endParaRPr/>
            </a:p>
          </p:txBody>
        </p:sp>
        <p:sp>
          <p:nvSpPr>
            <p:cNvPr id="10" name="object 10"/>
            <p:cNvSpPr/>
            <p:nvPr/>
          </p:nvSpPr>
          <p:spPr>
            <a:xfrm>
              <a:off x="16989426" y="890119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12" name="object 12"/>
          <p:cNvSpPr txBox="1"/>
          <p:nvPr/>
        </p:nvSpPr>
        <p:spPr>
          <a:xfrm>
            <a:off x="17539481" y="9467200"/>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Microsoft YaHei"/>
                <a:cs typeface="Microsoft YaHei"/>
              </a:rPr>
              <a:t>20</a:t>
            </a:r>
            <a:endParaRPr sz="1100" dirty="0">
              <a:latin typeface="Microsoft YaHei"/>
              <a:cs typeface="Microsoft YaHei"/>
            </a:endParaRPr>
          </a:p>
        </p:txBody>
      </p:sp>
      <p:sp>
        <p:nvSpPr>
          <p:cNvPr id="13" name="object 13"/>
          <p:cNvSpPr txBox="1"/>
          <p:nvPr/>
        </p:nvSpPr>
        <p:spPr>
          <a:xfrm>
            <a:off x="1348067" y="579311"/>
            <a:ext cx="13658215" cy="680720"/>
          </a:xfrm>
          <a:prstGeom prst="rect">
            <a:avLst/>
          </a:prstGeom>
        </p:spPr>
        <p:txBody>
          <a:bodyPr vert="horz" wrap="square" lIns="0" tIns="12700" rIns="0" bIns="0" rtlCol="0">
            <a:spAutoFit/>
          </a:bodyPr>
          <a:lstStyle/>
          <a:p>
            <a:pPr marL="12700">
              <a:lnSpc>
                <a:spcPct val="100000"/>
              </a:lnSpc>
              <a:spcBef>
                <a:spcPts val="100"/>
              </a:spcBef>
            </a:pPr>
            <a:r>
              <a:rPr sz="4300" b="1" spc="285" dirty="0">
                <a:solidFill>
                  <a:srgbClr val="000341"/>
                </a:solidFill>
                <a:latin typeface="Cambria"/>
                <a:cs typeface="Cambria"/>
              </a:rPr>
              <a:t>CALCUL</a:t>
            </a:r>
            <a:r>
              <a:rPr sz="4300" b="1" spc="350" dirty="0">
                <a:solidFill>
                  <a:srgbClr val="000341"/>
                </a:solidFill>
                <a:latin typeface="Cambria"/>
                <a:cs typeface="Cambria"/>
              </a:rPr>
              <a:t> </a:t>
            </a:r>
            <a:r>
              <a:rPr sz="4300" b="1" spc="250" dirty="0">
                <a:solidFill>
                  <a:srgbClr val="000341"/>
                </a:solidFill>
                <a:latin typeface="Cambria"/>
                <a:cs typeface="Cambria"/>
              </a:rPr>
              <a:t>DE</a:t>
            </a:r>
            <a:r>
              <a:rPr sz="4300" b="1" spc="350" dirty="0">
                <a:solidFill>
                  <a:srgbClr val="000341"/>
                </a:solidFill>
                <a:latin typeface="Cambria"/>
                <a:cs typeface="Cambria"/>
              </a:rPr>
              <a:t> </a:t>
            </a:r>
            <a:r>
              <a:rPr sz="4300" b="1" spc="245" dirty="0">
                <a:solidFill>
                  <a:srgbClr val="000341"/>
                </a:solidFill>
                <a:latin typeface="Cambria"/>
                <a:cs typeface="Cambria"/>
              </a:rPr>
              <a:t>LA</a:t>
            </a:r>
            <a:r>
              <a:rPr sz="4300" b="1" spc="350" dirty="0">
                <a:solidFill>
                  <a:srgbClr val="000341"/>
                </a:solidFill>
                <a:latin typeface="Cambria"/>
                <a:cs typeface="Cambria"/>
              </a:rPr>
              <a:t> </a:t>
            </a:r>
            <a:r>
              <a:rPr sz="4300" b="1" spc="285" dirty="0">
                <a:solidFill>
                  <a:srgbClr val="000341"/>
                </a:solidFill>
                <a:latin typeface="Cambria"/>
                <a:cs typeface="Cambria"/>
              </a:rPr>
              <a:t>VALEUR</a:t>
            </a:r>
            <a:r>
              <a:rPr sz="4300" b="1" spc="350" dirty="0">
                <a:solidFill>
                  <a:srgbClr val="000341"/>
                </a:solidFill>
                <a:latin typeface="Cambria"/>
                <a:cs typeface="Cambria"/>
              </a:rPr>
              <a:t> </a:t>
            </a:r>
            <a:r>
              <a:rPr sz="4300" b="1" spc="300" dirty="0">
                <a:solidFill>
                  <a:srgbClr val="000341"/>
                </a:solidFill>
                <a:latin typeface="Cambria"/>
                <a:cs typeface="Cambria"/>
              </a:rPr>
              <a:t>ACTUELLE</a:t>
            </a:r>
            <a:r>
              <a:rPr sz="4300" b="1" spc="350" dirty="0">
                <a:solidFill>
                  <a:srgbClr val="000341"/>
                </a:solidFill>
                <a:latin typeface="Cambria"/>
                <a:cs typeface="Cambria"/>
              </a:rPr>
              <a:t> </a:t>
            </a:r>
            <a:r>
              <a:rPr sz="4300" b="1" spc="190" dirty="0">
                <a:solidFill>
                  <a:srgbClr val="000341"/>
                </a:solidFill>
                <a:latin typeface="Cambria"/>
                <a:cs typeface="Cambria"/>
              </a:rPr>
              <a:t>PROBABLE</a:t>
            </a:r>
            <a:r>
              <a:rPr sz="4300" b="1" spc="350" dirty="0">
                <a:solidFill>
                  <a:srgbClr val="000341"/>
                </a:solidFill>
                <a:latin typeface="Cambria"/>
                <a:cs typeface="Cambria"/>
              </a:rPr>
              <a:t> </a:t>
            </a:r>
            <a:r>
              <a:rPr sz="4300" b="1" spc="270" dirty="0">
                <a:solidFill>
                  <a:srgbClr val="000341"/>
                </a:solidFill>
                <a:latin typeface="Cambria"/>
                <a:cs typeface="Cambria"/>
              </a:rPr>
              <a:t>DU</a:t>
            </a:r>
            <a:endParaRPr sz="4300" dirty="0">
              <a:latin typeface="Cambria"/>
              <a:cs typeface="Cambria"/>
            </a:endParaRPr>
          </a:p>
        </p:txBody>
      </p:sp>
      <p:sp>
        <p:nvSpPr>
          <p:cNvPr id="14" name="object 14"/>
          <p:cNvSpPr txBox="1"/>
          <p:nvPr/>
        </p:nvSpPr>
        <p:spPr>
          <a:xfrm>
            <a:off x="1348067" y="1319892"/>
            <a:ext cx="2842933" cy="680720"/>
          </a:xfrm>
          <a:prstGeom prst="rect">
            <a:avLst/>
          </a:prstGeom>
        </p:spPr>
        <p:txBody>
          <a:bodyPr vert="horz" wrap="square" lIns="0" tIns="12700" rIns="0" bIns="0" rtlCol="0">
            <a:spAutoFit/>
          </a:bodyPr>
          <a:lstStyle/>
          <a:p>
            <a:pPr marL="12700">
              <a:lnSpc>
                <a:spcPct val="100000"/>
              </a:lnSpc>
              <a:spcBef>
                <a:spcPts val="100"/>
              </a:spcBef>
            </a:pPr>
            <a:r>
              <a:rPr sz="4300" b="1" spc="270" dirty="0">
                <a:solidFill>
                  <a:srgbClr val="000341"/>
                </a:solidFill>
                <a:latin typeface="Cambria"/>
                <a:cs typeface="Cambria"/>
              </a:rPr>
              <a:t>C</a:t>
            </a:r>
            <a:r>
              <a:rPr sz="4300" b="1" spc="180" dirty="0">
                <a:solidFill>
                  <a:srgbClr val="000341"/>
                </a:solidFill>
                <a:latin typeface="Cambria"/>
                <a:cs typeface="Cambria"/>
              </a:rPr>
              <a:t>O</a:t>
            </a:r>
            <a:r>
              <a:rPr sz="4300" b="1" spc="420" dirty="0">
                <a:solidFill>
                  <a:srgbClr val="000341"/>
                </a:solidFill>
                <a:latin typeface="Cambria"/>
                <a:cs typeface="Cambria"/>
              </a:rPr>
              <a:t>N</a:t>
            </a:r>
            <a:r>
              <a:rPr sz="4300" b="1" spc="275" dirty="0">
                <a:solidFill>
                  <a:srgbClr val="000341"/>
                </a:solidFill>
                <a:latin typeface="Cambria"/>
                <a:cs typeface="Cambria"/>
              </a:rPr>
              <a:t>T</a:t>
            </a:r>
            <a:r>
              <a:rPr sz="4300" b="1" spc="195" dirty="0">
                <a:solidFill>
                  <a:srgbClr val="000341"/>
                </a:solidFill>
                <a:latin typeface="Cambria"/>
                <a:cs typeface="Cambria"/>
              </a:rPr>
              <a:t>R</a:t>
            </a:r>
            <a:r>
              <a:rPr sz="4300" b="1" spc="240" dirty="0">
                <a:solidFill>
                  <a:srgbClr val="000341"/>
                </a:solidFill>
                <a:latin typeface="Cambria"/>
                <a:cs typeface="Cambria"/>
              </a:rPr>
              <a:t>A</a:t>
            </a:r>
            <a:r>
              <a:rPr sz="4300" b="1" spc="235" dirty="0">
                <a:solidFill>
                  <a:srgbClr val="000341"/>
                </a:solidFill>
                <a:latin typeface="Cambria"/>
                <a:cs typeface="Cambria"/>
              </a:rPr>
              <a:t>T</a:t>
            </a:r>
            <a:endParaRPr sz="4300" dirty="0">
              <a:latin typeface="Cambria"/>
              <a:cs typeface="Cambria"/>
            </a:endParaRPr>
          </a:p>
        </p:txBody>
      </p:sp>
      <p:sp>
        <p:nvSpPr>
          <p:cNvPr id="15" name="object 15"/>
          <p:cNvSpPr txBox="1"/>
          <p:nvPr/>
        </p:nvSpPr>
        <p:spPr>
          <a:xfrm>
            <a:off x="5054369" y="9431373"/>
            <a:ext cx="8135146" cy="234680"/>
          </a:xfrm>
          <a:prstGeom prst="rect">
            <a:avLst/>
          </a:prstGeom>
        </p:spPr>
        <p:txBody>
          <a:bodyPr vert="horz" wrap="square" lIns="0" tIns="11430" rIns="0" bIns="0" rtlCol="0">
            <a:spAutoFit/>
          </a:bodyPr>
          <a:lstStyle/>
          <a:p>
            <a:pPr marL="12700">
              <a:lnSpc>
                <a:spcPct val="100000"/>
              </a:lnSpc>
              <a:spcBef>
                <a:spcPts val="90"/>
              </a:spcBef>
            </a:pPr>
            <a:r>
              <a:rPr sz="1450" spc="225" dirty="0">
                <a:latin typeface="Lucida Sans Unicode"/>
                <a:cs typeface="Lucida Sans Unicode"/>
              </a:rPr>
              <a:t>FIGURE</a:t>
            </a:r>
            <a:r>
              <a:rPr sz="1450" spc="175" dirty="0">
                <a:latin typeface="Lucida Sans Unicode"/>
                <a:cs typeface="Lucida Sans Unicode"/>
              </a:rPr>
              <a:t> </a:t>
            </a:r>
            <a:r>
              <a:rPr sz="1100" spc="170" dirty="0">
                <a:latin typeface="Sitka Subheading"/>
                <a:cs typeface="Sitka Subheading"/>
              </a:rPr>
              <a:t>:</a:t>
            </a:r>
            <a:r>
              <a:rPr sz="1100" spc="340" dirty="0">
                <a:latin typeface="Sitka Subheading"/>
                <a:cs typeface="Sitka Subheading"/>
              </a:rPr>
              <a:t> </a:t>
            </a:r>
            <a:r>
              <a:rPr sz="1450" spc="190" dirty="0">
                <a:latin typeface="Lucida Sans Unicode"/>
                <a:cs typeface="Lucida Sans Unicode"/>
              </a:rPr>
              <a:t>VALEUR</a:t>
            </a:r>
            <a:r>
              <a:rPr sz="1450" spc="180" dirty="0">
                <a:latin typeface="Lucida Sans Unicode"/>
                <a:cs typeface="Lucida Sans Unicode"/>
              </a:rPr>
              <a:t> </a:t>
            </a:r>
            <a:r>
              <a:rPr sz="1450" spc="200" dirty="0">
                <a:latin typeface="Lucida Sans Unicode"/>
                <a:cs typeface="Lucida Sans Unicode"/>
              </a:rPr>
              <a:t>ACTUELLE</a:t>
            </a:r>
            <a:r>
              <a:rPr sz="1450" spc="175" dirty="0">
                <a:latin typeface="Lucida Sans Unicode"/>
                <a:cs typeface="Lucida Sans Unicode"/>
              </a:rPr>
              <a:t> </a:t>
            </a:r>
            <a:r>
              <a:rPr sz="1450" spc="215" dirty="0">
                <a:latin typeface="Lucida Sans Unicode"/>
                <a:cs typeface="Lucida Sans Unicode"/>
              </a:rPr>
              <a:t>PROBABLE</a:t>
            </a:r>
            <a:r>
              <a:rPr sz="1450" spc="175" dirty="0">
                <a:latin typeface="Lucida Sans Unicode"/>
                <a:cs typeface="Lucida Sans Unicode"/>
              </a:rPr>
              <a:t> </a:t>
            </a:r>
            <a:r>
              <a:rPr sz="1450" spc="105" dirty="0">
                <a:latin typeface="Lucida Sans Unicode"/>
                <a:cs typeface="Lucida Sans Unicode"/>
              </a:rPr>
              <a:t>DU</a:t>
            </a:r>
            <a:r>
              <a:rPr sz="1450" spc="180" dirty="0">
                <a:latin typeface="Lucida Sans Unicode"/>
                <a:cs typeface="Lucida Sans Unicode"/>
              </a:rPr>
              <a:t> </a:t>
            </a:r>
            <a:r>
              <a:rPr sz="1450" spc="160" dirty="0">
                <a:latin typeface="Lucida Sans Unicode"/>
                <a:cs typeface="Lucida Sans Unicode"/>
              </a:rPr>
              <a:t>CONTRAT</a:t>
            </a:r>
            <a:r>
              <a:rPr lang="fr-FR" sz="1450" spc="160" dirty="0">
                <a:latin typeface="Lucida Sans Unicode"/>
                <a:cs typeface="Lucida Sans Unicode"/>
              </a:rPr>
              <a:t> PAR DEUX METHODES</a:t>
            </a:r>
            <a:endParaRPr sz="1450" dirty="0">
              <a:latin typeface="Lucida Sans Unicode"/>
              <a:cs typeface="Lucida Sans Unicode"/>
            </a:endParaRPr>
          </a:p>
        </p:txBody>
      </p:sp>
      <p:grpSp>
        <p:nvGrpSpPr>
          <p:cNvPr id="17" name="Group 26">
            <a:extLst>
              <a:ext uri="{FF2B5EF4-FFF2-40B4-BE49-F238E27FC236}">
                <a16:creationId xmlns:a16="http://schemas.microsoft.com/office/drawing/2014/main" id="{9B743130-220C-41DC-B43F-3BCE35226534}"/>
              </a:ext>
            </a:extLst>
          </p:cNvPr>
          <p:cNvGrpSpPr/>
          <p:nvPr/>
        </p:nvGrpSpPr>
        <p:grpSpPr>
          <a:xfrm>
            <a:off x="3836192" y="7283179"/>
            <a:ext cx="10591800" cy="1996199"/>
            <a:chOff x="0" y="-89667"/>
            <a:chExt cx="5755204" cy="800100"/>
          </a:xfrm>
        </p:grpSpPr>
        <p:pic>
          <p:nvPicPr>
            <p:cNvPr id="18" name="Picture 2">
              <a:extLst>
                <a:ext uri="{FF2B5EF4-FFF2-40B4-BE49-F238E27FC236}">
                  <a16:creationId xmlns:a16="http://schemas.microsoft.com/office/drawing/2014/main" id="{58FE29DC-DC9A-46CA-935B-AA87FF397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329" y="-89667"/>
              <a:ext cx="2809875" cy="800100"/>
            </a:xfrm>
            <a:prstGeom prst="rect">
              <a:avLst/>
            </a:prstGeom>
          </p:spPr>
        </p:pic>
        <p:pic>
          <p:nvPicPr>
            <p:cNvPr id="19" name="Picture 1">
              <a:extLst>
                <a:ext uri="{FF2B5EF4-FFF2-40B4-BE49-F238E27FC236}">
                  <a16:creationId xmlns:a16="http://schemas.microsoft.com/office/drawing/2014/main" id="{55B01EDC-C627-4DA6-B34F-162AA3D74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358"/>
              <a:ext cx="2657475" cy="600075"/>
            </a:xfrm>
            <a:prstGeom prst="rect">
              <a:avLst/>
            </a:prstGeom>
          </p:spPr>
        </p:pic>
      </p:grpSp>
      <p:pic>
        <p:nvPicPr>
          <p:cNvPr id="23" name="object 11">
            <a:extLst>
              <a:ext uri="{FF2B5EF4-FFF2-40B4-BE49-F238E27FC236}">
                <a16:creationId xmlns:a16="http://schemas.microsoft.com/office/drawing/2014/main" id="{34065DFC-1E2D-49B4-8793-2C75D59F3DC4}"/>
              </a:ext>
            </a:extLst>
          </p:cNvPr>
          <p:cNvPicPr/>
          <p:nvPr/>
        </p:nvPicPr>
        <p:blipFill>
          <a:blip r:embed="rId4" cstate="print"/>
          <a:stretch>
            <a:fillRect/>
          </a:stretch>
        </p:blipFill>
        <p:spPr>
          <a:xfrm>
            <a:off x="6315129" y="4136010"/>
            <a:ext cx="4872366" cy="3071171"/>
          </a:xfrm>
          <a:prstGeom prst="rect">
            <a:avLst/>
          </a:prstGeom>
        </p:spPr>
      </p:pic>
      <p:sp>
        <p:nvSpPr>
          <p:cNvPr id="25" name="ZoneTexte 24">
            <a:extLst>
              <a:ext uri="{FF2B5EF4-FFF2-40B4-BE49-F238E27FC236}">
                <a16:creationId xmlns:a16="http://schemas.microsoft.com/office/drawing/2014/main" id="{1C56CFF4-D159-459F-A837-E28EE745F280}"/>
              </a:ext>
            </a:extLst>
          </p:cNvPr>
          <p:cNvSpPr txBox="1"/>
          <p:nvPr/>
        </p:nvSpPr>
        <p:spPr>
          <a:xfrm>
            <a:off x="1829679" y="2742211"/>
            <a:ext cx="13658215" cy="954107"/>
          </a:xfrm>
          <a:prstGeom prst="rect">
            <a:avLst/>
          </a:prstGeom>
          <a:noFill/>
        </p:spPr>
        <p:txBody>
          <a:bodyPr wrap="square">
            <a:spAutoFit/>
          </a:bodyPr>
          <a:lstStyle/>
          <a:p>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Le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calcul</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de la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valeur</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actuelle</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et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actuelle</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probable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est</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donné</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par les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formules</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spc="385" dirty="0" err="1">
                <a:latin typeface="Microsoft Sans Serif" panose="020B0604020202020204" pitchFamily="34" charset="0"/>
                <a:ea typeface="Microsoft Sans Serif" panose="020B0604020202020204" pitchFamily="34" charset="0"/>
                <a:cs typeface="Microsoft Sans Serif" panose="020B0604020202020204" pitchFamily="34" charset="0"/>
              </a:rPr>
              <a:t>suivantes</a:t>
            </a:r>
            <a:r>
              <a:rPr lang="en-US" sz="2800" spc="385" dirty="0">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fr-FR"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03146" y="5755"/>
            <a:ext cx="15678785" cy="10281285"/>
            <a:chOff x="1303146" y="5755"/>
            <a:chExt cx="15678785" cy="10281285"/>
          </a:xfrm>
        </p:grpSpPr>
        <p:pic>
          <p:nvPicPr>
            <p:cNvPr id="3" name="object 3"/>
            <p:cNvPicPr/>
            <p:nvPr/>
          </p:nvPicPr>
          <p:blipFill>
            <a:blip r:embed="rId2" cstate="print"/>
            <a:stretch>
              <a:fillRect/>
            </a:stretch>
          </p:blipFill>
          <p:spPr>
            <a:xfrm>
              <a:off x="1303146" y="5755"/>
              <a:ext cx="14401799" cy="10281243"/>
            </a:xfrm>
            <a:prstGeom prst="rect">
              <a:avLst/>
            </a:prstGeom>
          </p:spPr>
        </p:pic>
        <p:sp>
          <p:nvSpPr>
            <p:cNvPr id="4" name="object 4"/>
            <p:cNvSpPr/>
            <p:nvPr/>
          </p:nvSpPr>
          <p:spPr>
            <a:xfrm>
              <a:off x="5199636" y="4972390"/>
              <a:ext cx="11782425" cy="5314950"/>
            </a:xfrm>
            <a:custGeom>
              <a:avLst/>
              <a:gdLst/>
              <a:ahLst/>
              <a:cxnLst/>
              <a:rect l="l" t="t" r="r" b="b"/>
              <a:pathLst>
                <a:path w="11782425" h="5314950">
                  <a:moveTo>
                    <a:pt x="0" y="0"/>
                  </a:moveTo>
                  <a:lnTo>
                    <a:pt x="11781816" y="0"/>
                  </a:lnTo>
                  <a:lnTo>
                    <a:pt x="11781816" y="5314610"/>
                  </a:lnTo>
                  <a:lnTo>
                    <a:pt x="0" y="5314610"/>
                  </a:lnTo>
                  <a:lnTo>
                    <a:pt x="0" y="0"/>
                  </a:lnTo>
                  <a:close/>
                </a:path>
              </a:pathLst>
            </a:custGeom>
            <a:solidFill>
              <a:srgbClr val="142F13"/>
            </a:solidFill>
          </p:spPr>
          <p:txBody>
            <a:bodyPr wrap="square" lIns="0" tIns="0" rIns="0" bIns="0" rtlCol="0"/>
            <a:lstStyle/>
            <a:p>
              <a:endParaRPr/>
            </a:p>
          </p:txBody>
        </p:sp>
      </p:grpSp>
      <p:sp>
        <p:nvSpPr>
          <p:cNvPr id="5" name="object 5"/>
          <p:cNvSpPr txBox="1">
            <a:spLocks noGrp="1"/>
          </p:cNvSpPr>
          <p:nvPr>
            <p:ph type="title"/>
          </p:nvPr>
        </p:nvSpPr>
        <p:spPr>
          <a:xfrm>
            <a:off x="6740874" y="6635407"/>
            <a:ext cx="8727726" cy="2082430"/>
          </a:xfrm>
          <a:prstGeom prst="rect">
            <a:avLst/>
          </a:prstGeom>
        </p:spPr>
        <p:txBody>
          <a:bodyPr vert="horz" wrap="square" lIns="0" tIns="11430" rIns="0" bIns="0" rtlCol="0">
            <a:spAutoFit/>
          </a:bodyPr>
          <a:lstStyle/>
          <a:p>
            <a:pPr marL="12700" marR="5080">
              <a:lnSpc>
                <a:spcPct val="116799"/>
              </a:lnSpc>
              <a:spcBef>
                <a:spcPts val="90"/>
              </a:spcBef>
            </a:pPr>
            <a:r>
              <a:rPr lang="fr-FR" sz="6000" dirty="0"/>
              <a:t>Provisionnement rentes viagères temporaires.</a:t>
            </a:r>
            <a:endParaRPr sz="2800" dirty="0"/>
          </a:p>
        </p:txBody>
      </p:sp>
      <p:grpSp>
        <p:nvGrpSpPr>
          <p:cNvPr id="6" name="object 6"/>
          <p:cNvGrpSpPr/>
          <p:nvPr/>
        </p:nvGrpSpPr>
        <p:grpSpPr>
          <a:xfrm>
            <a:off x="0" y="0"/>
            <a:ext cx="17011015" cy="10288905"/>
            <a:chOff x="0" y="0"/>
            <a:chExt cx="17011015" cy="10288905"/>
          </a:xfrm>
        </p:grpSpPr>
        <p:sp>
          <p:nvSpPr>
            <p:cNvPr id="7" name="object 7"/>
            <p:cNvSpPr/>
            <p:nvPr/>
          </p:nvSpPr>
          <p:spPr>
            <a:xfrm>
              <a:off x="16992511" y="1"/>
              <a:ext cx="18415" cy="10287000"/>
            </a:xfrm>
            <a:custGeom>
              <a:avLst/>
              <a:gdLst/>
              <a:ahLst/>
              <a:cxnLst/>
              <a:rect l="l" t="t" r="r" b="b"/>
              <a:pathLst>
                <a:path w="18415" h="10287000">
                  <a:moveTo>
                    <a:pt x="0" y="10286998"/>
                  </a:moveTo>
                  <a:lnTo>
                    <a:pt x="18119" y="10286998"/>
                  </a:lnTo>
                  <a:lnTo>
                    <a:pt x="18119" y="0"/>
                  </a:lnTo>
                  <a:lnTo>
                    <a:pt x="0" y="0"/>
                  </a:lnTo>
                  <a:lnTo>
                    <a:pt x="0" y="10286998"/>
                  </a:lnTo>
                  <a:close/>
                </a:path>
              </a:pathLst>
            </a:custGeom>
            <a:solidFill>
              <a:srgbClr val="F4F4F4"/>
            </a:solidFill>
          </p:spPr>
          <p:txBody>
            <a:bodyPr wrap="square" lIns="0" tIns="0" rIns="0" bIns="0" rtlCol="0"/>
            <a:lstStyle/>
            <a:p>
              <a:endParaRPr/>
            </a:p>
          </p:txBody>
        </p:sp>
        <p:sp>
          <p:nvSpPr>
            <p:cNvPr id="8" name="object 8"/>
            <p:cNvSpPr/>
            <p:nvPr/>
          </p:nvSpPr>
          <p:spPr>
            <a:xfrm>
              <a:off x="16992511" y="11"/>
              <a:ext cx="18415" cy="10287000"/>
            </a:xfrm>
            <a:custGeom>
              <a:avLst/>
              <a:gdLst/>
              <a:ahLst/>
              <a:cxnLst/>
              <a:rect l="l" t="t" r="r" b="b"/>
              <a:pathLst>
                <a:path w="18415" h="10287000">
                  <a:moveTo>
                    <a:pt x="18110" y="10024402"/>
                  </a:moveTo>
                  <a:lnTo>
                    <a:pt x="0" y="10024402"/>
                  </a:lnTo>
                  <a:lnTo>
                    <a:pt x="0" y="10286987"/>
                  </a:lnTo>
                  <a:lnTo>
                    <a:pt x="18110" y="10286987"/>
                  </a:lnTo>
                  <a:lnTo>
                    <a:pt x="18110" y="10024402"/>
                  </a:lnTo>
                  <a:close/>
                </a:path>
                <a:path w="18415" h="10287000">
                  <a:moveTo>
                    <a:pt x="18110" y="0"/>
                  </a:moveTo>
                  <a:lnTo>
                    <a:pt x="0" y="0"/>
                  </a:lnTo>
                  <a:lnTo>
                    <a:pt x="0" y="322554"/>
                  </a:lnTo>
                  <a:lnTo>
                    <a:pt x="18110" y="322554"/>
                  </a:lnTo>
                  <a:lnTo>
                    <a:pt x="18110" y="0"/>
                  </a:lnTo>
                  <a:close/>
                </a:path>
              </a:pathLst>
            </a:custGeom>
            <a:solidFill>
              <a:srgbClr val="DB3C4D"/>
            </a:solidFill>
          </p:spPr>
          <p:txBody>
            <a:bodyPr wrap="square" lIns="0" tIns="0" rIns="0" bIns="0" rtlCol="0"/>
            <a:lstStyle/>
            <a:p>
              <a:endParaRPr/>
            </a:p>
          </p:txBody>
        </p:sp>
        <p:sp>
          <p:nvSpPr>
            <p:cNvPr id="9" name="object 9"/>
            <p:cNvSpPr/>
            <p:nvPr/>
          </p:nvSpPr>
          <p:spPr>
            <a:xfrm>
              <a:off x="1276405" y="0"/>
              <a:ext cx="18415" cy="10287000"/>
            </a:xfrm>
            <a:custGeom>
              <a:avLst/>
              <a:gdLst/>
              <a:ahLst/>
              <a:cxnLst/>
              <a:rect l="l" t="t" r="r" b="b"/>
              <a:pathLst>
                <a:path w="18415" h="10287000">
                  <a:moveTo>
                    <a:pt x="0" y="10286998"/>
                  </a:moveTo>
                  <a:lnTo>
                    <a:pt x="18119" y="10286998"/>
                  </a:lnTo>
                  <a:lnTo>
                    <a:pt x="18119" y="0"/>
                  </a:lnTo>
                  <a:lnTo>
                    <a:pt x="0" y="0"/>
                  </a:lnTo>
                  <a:lnTo>
                    <a:pt x="0" y="10286998"/>
                  </a:lnTo>
                  <a:close/>
                </a:path>
              </a:pathLst>
            </a:custGeom>
            <a:solidFill>
              <a:srgbClr val="F4F4F4"/>
            </a:solidFill>
          </p:spPr>
          <p:txBody>
            <a:bodyPr wrap="square" lIns="0" tIns="0" rIns="0" bIns="0" rtlCol="0"/>
            <a:lstStyle/>
            <a:p>
              <a:endParaRPr/>
            </a:p>
          </p:txBody>
        </p:sp>
        <p:sp>
          <p:nvSpPr>
            <p:cNvPr id="10" name="object 10"/>
            <p:cNvSpPr/>
            <p:nvPr/>
          </p:nvSpPr>
          <p:spPr>
            <a:xfrm>
              <a:off x="0" y="11"/>
              <a:ext cx="16991965" cy="10288905"/>
            </a:xfrm>
            <a:custGeom>
              <a:avLst/>
              <a:gdLst/>
              <a:ahLst/>
              <a:cxnLst/>
              <a:rect l="l" t="t" r="r" b="b"/>
              <a:pathLst>
                <a:path w="16991965" h="10288905">
                  <a:moveTo>
                    <a:pt x="2597493" y="6395567"/>
                  </a:moveTo>
                  <a:lnTo>
                    <a:pt x="0" y="6395567"/>
                  </a:lnTo>
                  <a:lnTo>
                    <a:pt x="0" y="6413690"/>
                  </a:lnTo>
                  <a:lnTo>
                    <a:pt x="2597493" y="6413690"/>
                  </a:lnTo>
                  <a:lnTo>
                    <a:pt x="2597493" y="6395567"/>
                  </a:lnTo>
                  <a:close/>
                </a:path>
                <a:path w="16991965" h="10288905">
                  <a:moveTo>
                    <a:pt x="5207063" y="9148597"/>
                  </a:moveTo>
                  <a:lnTo>
                    <a:pt x="5188940" y="9148597"/>
                  </a:lnTo>
                  <a:lnTo>
                    <a:pt x="5188940" y="10288499"/>
                  </a:lnTo>
                  <a:lnTo>
                    <a:pt x="5207063" y="10288499"/>
                  </a:lnTo>
                  <a:lnTo>
                    <a:pt x="5207063" y="10212946"/>
                  </a:lnTo>
                  <a:lnTo>
                    <a:pt x="5207063" y="9148597"/>
                  </a:lnTo>
                  <a:close/>
                </a:path>
                <a:path w="16991965" h="10288905">
                  <a:moveTo>
                    <a:pt x="9151861" y="9886772"/>
                  </a:moveTo>
                  <a:lnTo>
                    <a:pt x="9133738" y="9886772"/>
                  </a:lnTo>
                  <a:lnTo>
                    <a:pt x="9133738" y="10286987"/>
                  </a:lnTo>
                  <a:lnTo>
                    <a:pt x="9151861" y="10286987"/>
                  </a:lnTo>
                  <a:lnTo>
                    <a:pt x="9151861" y="9886772"/>
                  </a:lnTo>
                  <a:close/>
                </a:path>
                <a:path w="16991965" h="10288905">
                  <a:moveTo>
                    <a:pt x="9151861" y="0"/>
                  </a:moveTo>
                  <a:lnTo>
                    <a:pt x="9133738" y="0"/>
                  </a:lnTo>
                  <a:lnTo>
                    <a:pt x="9133738" y="414007"/>
                  </a:lnTo>
                  <a:lnTo>
                    <a:pt x="9151861" y="414007"/>
                  </a:lnTo>
                  <a:lnTo>
                    <a:pt x="9151861" y="0"/>
                  </a:lnTo>
                  <a:close/>
                </a:path>
                <a:path w="16991965" h="10288905">
                  <a:moveTo>
                    <a:pt x="16991965" y="6380810"/>
                  </a:moveTo>
                  <a:lnTo>
                    <a:pt x="15707106" y="6380810"/>
                  </a:lnTo>
                  <a:lnTo>
                    <a:pt x="15707106" y="6398933"/>
                  </a:lnTo>
                  <a:lnTo>
                    <a:pt x="15782595" y="6398933"/>
                  </a:lnTo>
                  <a:lnTo>
                    <a:pt x="16991965" y="6398933"/>
                  </a:lnTo>
                  <a:lnTo>
                    <a:pt x="16991965" y="6380810"/>
                  </a:lnTo>
                  <a:close/>
                </a:path>
              </a:pathLst>
            </a:custGeom>
            <a:solidFill>
              <a:srgbClr val="DB3C4D"/>
            </a:solidFill>
          </p:spPr>
          <p:txBody>
            <a:bodyPr wrap="square" lIns="0" tIns="0" rIns="0" bIns="0" rtlCol="0"/>
            <a:lstStyle/>
            <a:p>
              <a:endParaRPr/>
            </a:p>
          </p:txBody>
        </p:sp>
      </p:grpSp>
      <p:sp>
        <p:nvSpPr>
          <p:cNvPr id="11" name="object 11"/>
          <p:cNvSpPr txBox="1"/>
          <p:nvPr/>
        </p:nvSpPr>
        <p:spPr>
          <a:xfrm>
            <a:off x="17539282" y="9467200"/>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latin typeface="Microsoft YaHei"/>
                <a:cs typeface="Microsoft YaHei"/>
              </a:rPr>
              <a:t>0</a:t>
            </a:r>
            <a:r>
              <a:rPr sz="1100" dirty="0">
                <a:latin typeface="Microsoft YaHei"/>
                <a:cs typeface="Microsoft YaHei"/>
              </a:rPr>
              <a:t>2</a:t>
            </a:r>
            <a:endParaRPr sz="1100">
              <a:latin typeface="Microsoft YaHei"/>
              <a:cs typeface="Microsoft Ya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3">
            <a:extLst>
              <a:ext uri="{FF2B5EF4-FFF2-40B4-BE49-F238E27FC236}">
                <a16:creationId xmlns:a16="http://schemas.microsoft.com/office/drawing/2014/main" id="{2E7630AF-4BAC-4B45-8FB9-2CF0D0B032D1}"/>
              </a:ext>
            </a:extLst>
          </p:cNvPr>
          <p:cNvSpPr txBox="1"/>
          <p:nvPr/>
        </p:nvSpPr>
        <p:spPr>
          <a:xfrm>
            <a:off x="1348067" y="579311"/>
            <a:ext cx="13658215" cy="680720"/>
          </a:xfrm>
          <a:prstGeom prst="rect">
            <a:avLst/>
          </a:prstGeom>
        </p:spPr>
        <p:txBody>
          <a:bodyPr vert="horz" wrap="square" lIns="0" tIns="12700" rIns="0" bIns="0" rtlCol="0">
            <a:spAutoFit/>
          </a:bodyPr>
          <a:lstStyle/>
          <a:p>
            <a:pPr marL="12700">
              <a:lnSpc>
                <a:spcPct val="100000"/>
              </a:lnSpc>
              <a:spcBef>
                <a:spcPts val="100"/>
              </a:spcBef>
            </a:pPr>
            <a:r>
              <a:rPr lang="fr-FR" sz="4300" b="1" spc="285" dirty="0">
                <a:solidFill>
                  <a:srgbClr val="000341"/>
                </a:solidFill>
                <a:latin typeface="Cambria"/>
                <a:cs typeface="Cambria"/>
              </a:rPr>
              <a:t>Provisionnement mathématique</a:t>
            </a:r>
            <a:endParaRPr sz="4300" dirty="0">
              <a:latin typeface="Cambria"/>
              <a:cs typeface="Cambria"/>
            </a:endParaRPr>
          </a:p>
        </p:txBody>
      </p:sp>
      <p:pic>
        <p:nvPicPr>
          <p:cNvPr id="6" name="Image 5">
            <a:extLst>
              <a:ext uri="{FF2B5EF4-FFF2-40B4-BE49-F238E27FC236}">
                <a16:creationId xmlns:a16="http://schemas.microsoft.com/office/drawing/2014/main" id="{C1BE0FEC-E173-41E4-9567-DB20BC4552AB}"/>
              </a:ext>
            </a:extLst>
          </p:cNvPr>
          <p:cNvPicPr>
            <a:picLocks noChangeAspect="1"/>
          </p:cNvPicPr>
          <p:nvPr/>
        </p:nvPicPr>
        <p:blipFill>
          <a:blip r:embed="rId2"/>
          <a:stretch>
            <a:fillRect/>
          </a:stretch>
        </p:blipFill>
        <p:spPr>
          <a:xfrm>
            <a:off x="4191000" y="1260031"/>
            <a:ext cx="7086600" cy="4650581"/>
          </a:xfrm>
          <a:prstGeom prst="rect">
            <a:avLst/>
          </a:prstGeom>
        </p:spPr>
      </p:pic>
      <p:pic>
        <p:nvPicPr>
          <p:cNvPr id="8" name="Image 7">
            <a:extLst>
              <a:ext uri="{FF2B5EF4-FFF2-40B4-BE49-F238E27FC236}">
                <a16:creationId xmlns:a16="http://schemas.microsoft.com/office/drawing/2014/main" id="{04D3414E-CAD1-4C57-9F4A-E06C112BDBAD}"/>
              </a:ext>
            </a:extLst>
          </p:cNvPr>
          <p:cNvPicPr>
            <a:picLocks noChangeAspect="1"/>
          </p:cNvPicPr>
          <p:nvPr/>
        </p:nvPicPr>
        <p:blipFill>
          <a:blip r:embed="rId3"/>
          <a:stretch>
            <a:fillRect/>
          </a:stretch>
        </p:blipFill>
        <p:spPr>
          <a:xfrm>
            <a:off x="4572000" y="6057900"/>
            <a:ext cx="7467600" cy="3876675"/>
          </a:xfrm>
          <a:prstGeom prst="rect">
            <a:avLst/>
          </a:prstGeom>
        </p:spPr>
      </p:pic>
    </p:spTree>
    <p:extLst>
      <p:ext uri="{BB962C8B-B14F-4D97-AF65-F5344CB8AC3E}">
        <p14:creationId xmlns:p14="http://schemas.microsoft.com/office/powerpoint/2010/main" val="1495166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7B5829-DDCE-4ACF-9874-F72C6A72A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110" y="2933700"/>
            <a:ext cx="11455779" cy="4419600"/>
          </a:xfrm>
          <a:prstGeom prst="rect">
            <a:avLst/>
          </a:prstGeom>
        </p:spPr>
      </p:pic>
      <p:sp>
        <p:nvSpPr>
          <p:cNvPr id="10" name="object 18">
            <a:extLst>
              <a:ext uri="{FF2B5EF4-FFF2-40B4-BE49-F238E27FC236}">
                <a16:creationId xmlns:a16="http://schemas.microsoft.com/office/drawing/2014/main" id="{DFFC04D5-C369-45D7-B0AA-4027180F85DB}"/>
              </a:ext>
            </a:extLst>
          </p:cNvPr>
          <p:cNvSpPr txBox="1">
            <a:spLocks/>
          </p:cNvSpPr>
          <p:nvPr/>
        </p:nvSpPr>
        <p:spPr>
          <a:xfrm>
            <a:off x="1314692" y="986796"/>
            <a:ext cx="9581908" cy="674544"/>
          </a:xfrm>
          <a:prstGeom prst="rect">
            <a:avLst/>
          </a:prstGeom>
        </p:spPr>
        <p:txBody>
          <a:bodyPr vert="horz" wrap="square" lIns="0" tIns="12700" rIns="0" bIns="0" rtlCol="0">
            <a:spAutoFit/>
          </a:bodyPr>
          <a:lstStyle>
            <a:lvl1pPr>
              <a:defRPr sz="9300" b="1" i="0">
                <a:solidFill>
                  <a:schemeClr val="bg1"/>
                </a:solidFill>
                <a:latin typeface="Times New Roman"/>
                <a:ea typeface="+mj-ea"/>
                <a:cs typeface="Times New Roman"/>
              </a:defRPr>
            </a:lvl1pPr>
          </a:lstStyle>
          <a:p>
            <a:pPr marL="12700">
              <a:spcBef>
                <a:spcPts val="100"/>
              </a:spcBef>
            </a:pPr>
            <a:r>
              <a:rPr lang="fr-FR" sz="4300" kern="0" spc="310" dirty="0">
                <a:solidFill>
                  <a:srgbClr val="000341"/>
                </a:solidFill>
                <a:latin typeface="Cambria"/>
                <a:cs typeface="Cambria"/>
              </a:rPr>
              <a:t>R </a:t>
            </a:r>
            <a:r>
              <a:rPr lang="fr-FR" sz="4300" kern="0" spc="310" dirty="0" err="1">
                <a:solidFill>
                  <a:srgbClr val="000341"/>
                </a:solidFill>
                <a:latin typeface="Cambria"/>
                <a:cs typeface="Cambria"/>
              </a:rPr>
              <a:t>Shiny</a:t>
            </a:r>
            <a:endParaRPr lang="fr-FR" sz="4300" kern="0" dirty="0">
              <a:latin typeface="Cambria"/>
              <a:cs typeface="Cambria"/>
            </a:endParaRPr>
          </a:p>
        </p:txBody>
      </p:sp>
      <p:grpSp>
        <p:nvGrpSpPr>
          <p:cNvPr id="11" name="object 5">
            <a:extLst>
              <a:ext uri="{FF2B5EF4-FFF2-40B4-BE49-F238E27FC236}">
                <a16:creationId xmlns:a16="http://schemas.microsoft.com/office/drawing/2014/main" id="{143C5075-91BB-4FF3-BC6B-EE83867A3EF5}"/>
              </a:ext>
            </a:extLst>
          </p:cNvPr>
          <p:cNvGrpSpPr/>
          <p:nvPr/>
        </p:nvGrpSpPr>
        <p:grpSpPr>
          <a:xfrm>
            <a:off x="1276399" y="1389589"/>
            <a:ext cx="18415" cy="8897620"/>
            <a:chOff x="1276399" y="1389589"/>
            <a:chExt cx="18415" cy="8897620"/>
          </a:xfrm>
        </p:grpSpPr>
        <p:sp>
          <p:nvSpPr>
            <p:cNvPr id="12" name="object 6">
              <a:extLst>
                <a:ext uri="{FF2B5EF4-FFF2-40B4-BE49-F238E27FC236}">
                  <a16:creationId xmlns:a16="http://schemas.microsoft.com/office/drawing/2014/main" id="{B79F2DC7-6ABE-40B2-92F6-4226C046E6FE}"/>
                </a:ext>
              </a:extLst>
            </p:cNvPr>
            <p:cNvSpPr/>
            <p:nvPr/>
          </p:nvSpPr>
          <p:spPr>
            <a:xfrm>
              <a:off x="1276399" y="1756139"/>
              <a:ext cx="18415" cy="8531225"/>
            </a:xfrm>
            <a:custGeom>
              <a:avLst/>
              <a:gdLst/>
              <a:ahLst/>
              <a:cxnLst/>
              <a:rect l="l" t="t" r="r" b="b"/>
              <a:pathLst>
                <a:path w="18415" h="8531225">
                  <a:moveTo>
                    <a:pt x="0" y="8530859"/>
                  </a:moveTo>
                  <a:lnTo>
                    <a:pt x="0" y="0"/>
                  </a:lnTo>
                  <a:lnTo>
                    <a:pt x="18119" y="0"/>
                  </a:lnTo>
                  <a:lnTo>
                    <a:pt x="18119" y="8530859"/>
                  </a:lnTo>
                  <a:lnTo>
                    <a:pt x="0" y="8530859"/>
                  </a:lnTo>
                  <a:close/>
                </a:path>
              </a:pathLst>
            </a:custGeom>
            <a:solidFill>
              <a:srgbClr val="F4F4F4"/>
            </a:solidFill>
          </p:spPr>
          <p:txBody>
            <a:bodyPr wrap="square" lIns="0" tIns="0" rIns="0" bIns="0" rtlCol="0"/>
            <a:lstStyle/>
            <a:p>
              <a:endParaRPr/>
            </a:p>
          </p:txBody>
        </p:sp>
        <p:sp>
          <p:nvSpPr>
            <p:cNvPr id="13" name="object 7">
              <a:extLst>
                <a:ext uri="{FF2B5EF4-FFF2-40B4-BE49-F238E27FC236}">
                  <a16:creationId xmlns:a16="http://schemas.microsoft.com/office/drawing/2014/main" id="{FC20E995-855C-43AF-BE14-F5AADBCA2203}"/>
                </a:ext>
              </a:extLst>
            </p:cNvPr>
            <p:cNvSpPr/>
            <p:nvPr/>
          </p:nvSpPr>
          <p:spPr>
            <a:xfrm>
              <a:off x="1276461" y="1389589"/>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14" name="object 2">
            <a:extLst>
              <a:ext uri="{FF2B5EF4-FFF2-40B4-BE49-F238E27FC236}">
                <a16:creationId xmlns:a16="http://schemas.microsoft.com/office/drawing/2014/main" id="{BD24788B-6848-4F94-AA7C-1792B2121A05}"/>
              </a:ext>
            </a:extLst>
          </p:cNvPr>
          <p:cNvGrpSpPr/>
          <p:nvPr/>
        </p:nvGrpSpPr>
        <p:grpSpPr>
          <a:xfrm>
            <a:off x="8610600" y="0"/>
            <a:ext cx="18415" cy="10287000"/>
            <a:chOff x="9133733" y="0"/>
            <a:chExt cx="18415" cy="10287000"/>
          </a:xfrm>
        </p:grpSpPr>
        <p:sp>
          <p:nvSpPr>
            <p:cNvPr id="15" name="object 3">
              <a:extLst>
                <a:ext uri="{FF2B5EF4-FFF2-40B4-BE49-F238E27FC236}">
                  <a16:creationId xmlns:a16="http://schemas.microsoft.com/office/drawing/2014/main" id="{E3DDB61F-1756-438A-A75B-FF7AAE364CCD}"/>
                </a:ext>
              </a:extLst>
            </p:cNvPr>
            <p:cNvSpPr/>
            <p:nvPr/>
          </p:nvSpPr>
          <p:spPr>
            <a:xfrm>
              <a:off x="913373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16" name="object 4">
              <a:extLst>
                <a:ext uri="{FF2B5EF4-FFF2-40B4-BE49-F238E27FC236}">
                  <a16:creationId xmlns:a16="http://schemas.microsoft.com/office/drawing/2014/main" id="{19B0D283-496E-4962-BB60-CBDC82F8F729}"/>
                </a:ext>
              </a:extLst>
            </p:cNvPr>
            <p:cNvSpPr/>
            <p:nvPr/>
          </p:nvSpPr>
          <p:spPr>
            <a:xfrm>
              <a:off x="9133726" y="11"/>
              <a:ext cx="18415" cy="10287000"/>
            </a:xfrm>
            <a:custGeom>
              <a:avLst/>
              <a:gdLst/>
              <a:ahLst/>
              <a:cxnLst/>
              <a:rect l="l" t="t" r="r" b="b"/>
              <a:pathLst>
                <a:path w="18415" h="10287000">
                  <a:moveTo>
                    <a:pt x="18122" y="0"/>
                  </a:moveTo>
                  <a:lnTo>
                    <a:pt x="0" y="0"/>
                  </a:lnTo>
                  <a:lnTo>
                    <a:pt x="0" y="433743"/>
                  </a:lnTo>
                  <a:lnTo>
                    <a:pt x="18122" y="433743"/>
                  </a:lnTo>
                  <a:lnTo>
                    <a:pt x="18122" y="0"/>
                  </a:lnTo>
                  <a:close/>
                </a:path>
                <a:path w="18415" h="10287000">
                  <a:moveTo>
                    <a:pt x="18161" y="10004412"/>
                  </a:moveTo>
                  <a:lnTo>
                    <a:pt x="38" y="10004412"/>
                  </a:lnTo>
                  <a:lnTo>
                    <a:pt x="38" y="10286987"/>
                  </a:lnTo>
                  <a:lnTo>
                    <a:pt x="18161" y="10286987"/>
                  </a:lnTo>
                  <a:lnTo>
                    <a:pt x="18161" y="10004412"/>
                  </a:lnTo>
                  <a:close/>
                </a:path>
              </a:pathLst>
            </a:custGeom>
            <a:solidFill>
              <a:srgbClr val="DB3C4D"/>
            </a:solidFill>
          </p:spPr>
          <p:txBody>
            <a:bodyPr wrap="square" lIns="0" tIns="0" rIns="0" bIns="0" rtlCol="0"/>
            <a:lstStyle/>
            <a:p>
              <a:endParaRPr/>
            </a:p>
          </p:txBody>
        </p:sp>
      </p:grpSp>
      <p:grpSp>
        <p:nvGrpSpPr>
          <p:cNvPr id="17" name="object 8">
            <a:extLst>
              <a:ext uri="{FF2B5EF4-FFF2-40B4-BE49-F238E27FC236}">
                <a16:creationId xmlns:a16="http://schemas.microsoft.com/office/drawing/2014/main" id="{00454F56-0616-4DBA-A947-D3AB54D38C44}"/>
              </a:ext>
            </a:extLst>
          </p:cNvPr>
          <p:cNvGrpSpPr/>
          <p:nvPr/>
        </p:nvGrpSpPr>
        <p:grpSpPr>
          <a:xfrm>
            <a:off x="16989426" y="0"/>
            <a:ext cx="18415" cy="10288270"/>
            <a:chOff x="16989426" y="0"/>
            <a:chExt cx="18415" cy="10288270"/>
          </a:xfrm>
        </p:grpSpPr>
        <p:sp>
          <p:nvSpPr>
            <p:cNvPr id="18" name="object 9">
              <a:extLst>
                <a:ext uri="{FF2B5EF4-FFF2-40B4-BE49-F238E27FC236}">
                  <a16:creationId xmlns:a16="http://schemas.microsoft.com/office/drawing/2014/main" id="{6BB42586-22ED-4E92-A443-6438FEF44391}"/>
                </a:ext>
              </a:extLst>
            </p:cNvPr>
            <p:cNvSpPr/>
            <p:nvPr/>
          </p:nvSpPr>
          <p:spPr>
            <a:xfrm>
              <a:off x="16989443"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19" name="object 10">
              <a:extLst>
                <a:ext uri="{FF2B5EF4-FFF2-40B4-BE49-F238E27FC236}">
                  <a16:creationId xmlns:a16="http://schemas.microsoft.com/office/drawing/2014/main" id="{E1C3156F-3457-45B6-B92E-DDBD3D6F56C0}"/>
                </a:ext>
              </a:extLst>
            </p:cNvPr>
            <p:cNvSpPr/>
            <p:nvPr/>
          </p:nvSpPr>
          <p:spPr>
            <a:xfrm>
              <a:off x="16989426" y="890119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21" name="ZoneTexte 20">
            <a:extLst>
              <a:ext uri="{FF2B5EF4-FFF2-40B4-BE49-F238E27FC236}">
                <a16:creationId xmlns:a16="http://schemas.microsoft.com/office/drawing/2014/main" id="{CA61BE9B-243E-4498-97F0-16C042CB6957}"/>
              </a:ext>
            </a:extLst>
          </p:cNvPr>
          <p:cNvSpPr txBox="1"/>
          <p:nvPr/>
        </p:nvSpPr>
        <p:spPr>
          <a:xfrm>
            <a:off x="5257800" y="8803752"/>
            <a:ext cx="9128121" cy="461665"/>
          </a:xfrm>
          <a:prstGeom prst="rect">
            <a:avLst/>
          </a:prstGeom>
          <a:noFill/>
        </p:spPr>
        <p:txBody>
          <a:bodyPr wrap="square">
            <a:spAutoFit/>
          </a:bodyPr>
          <a:lstStyle/>
          <a:p>
            <a:r>
              <a:rPr lang="fr-FR" sz="2400" b="0" i="0" u="sng" dirty="0">
                <a:solidFill>
                  <a:srgbClr val="1967D2"/>
                </a:solidFill>
                <a:effectLst/>
                <a:latin typeface="Roboto" panose="02000000000000000000" pitchFamily="2" charset="0"/>
                <a:hlinkClick r:id="rId3"/>
              </a:rPr>
              <a:t>https://ahmedbenamor.shinyapps.io/rshinyapp/</a:t>
            </a:r>
            <a:endParaRPr lang="fr-FR" sz="2400" dirty="0"/>
          </a:p>
        </p:txBody>
      </p:sp>
    </p:spTree>
    <p:extLst>
      <p:ext uri="{BB962C8B-B14F-4D97-AF65-F5344CB8AC3E}">
        <p14:creationId xmlns:p14="http://schemas.microsoft.com/office/powerpoint/2010/main" val="4132506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6" y="1"/>
            <a:ext cx="18288000" cy="10287000"/>
            <a:chOff x="156" y="1"/>
            <a:chExt cx="18288000" cy="10287000"/>
          </a:xfrm>
        </p:grpSpPr>
        <p:sp>
          <p:nvSpPr>
            <p:cNvPr id="3" name="object 3"/>
            <p:cNvSpPr/>
            <p:nvPr/>
          </p:nvSpPr>
          <p:spPr>
            <a:xfrm>
              <a:off x="322" y="1364057"/>
              <a:ext cx="14387830" cy="8923020"/>
            </a:xfrm>
            <a:custGeom>
              <a:avLst/>
              <a:gdLst/>
              <a:ahLst/>
              <a:cxnLst/>
              <a:rect l="l" t="t" r="r" b="b"/>
              <a:pathLst>
                <a:path w="14387830" h="8923020">
                  <a:moveTo>
                    <a:pt x="0" y="0"/>
                  </a:moveTo>
                  <a:lnTo>
                    <a:pt x="14387380" y="0"/>
                  </a:lnTo>
                  <a:lnTo>
                    <a:pt x="14387380" y="8922942"/>
                  </a:lnTo>
                  <a:lnTo>
                    <a:pt x="0" y="8922942"/>
                  </a:lnTo>
                  <a:lnTo>
                    <a:pt x="0" y="0"/>
                  </a:lnTo>
                  <a:close/>
                </a:path>
              </a:pathLst>
            </a:custGeom>
            <a:solidFill>
              <a:srgbClr val="000341"/>
            </a:solidFill>
          </p:spPr>
          <p:txBody>
            <a:bodyPr wrap="square" lIns="0" tIns="0" rIns="0" bIns="0" rtlCol="0"/>
            <a:lstStyle/>
            <a:p>
              <a:endParaRPr/>
            </a:p>
          </p:txBody>
        </p:sp>
        <p:pic>
          <p:nvPicPr>
            <p:cNvPr id="4" name="object 4"/>
            <p:cNvPicPr/>
            <p:nvPr/>
          </p:nvPicPr>
          <p:blipFill>
            <a:blip r:embed="rId2" cstate="print"/>
            <a:stretch>
              <a:fillRect/>
            </a:stretch>
          </p:blipFill>
          <p:spPr>
            <a:xfrm>
              <a:off x="3908280" y="1"/>
              <a:ext cx="14379719" cy="8938190"/>
            </a:xfrm>
            <a:prstGeom prst="rect">
              <a:avLst/>
            </a:prstGeom>
          </p:spPr>
        </p:pic>
        <p:sp>
          <p:nvSpPr>
            <p:cNvPr id="5" name="object 5"/>
            <p:cNvSpPr/>
            <p:nvPr/>
          </p:nvSpPr>
          <p:spPr>
            <a:xfrm>
              <a:off x="156" y="1373466"/>
              <a:ext cx="14417675" cy="8914130"/>
            </a:xfrm>
            <a:custGeom>
              <a:avLst/>
              <a:gdLst/>
              <a:ahLst/>
              <a:cxnLst/>
              <a:rect l="l" t="t" r="r" b="b"/>
              <a:pathLst>
                <a:path w="14417675" h="8914130">
                  <a:moveTo>
                    <a:pt x="0" y="0"/>
                  </a:moveTo>
                  <a:lnTo>
                    <a:pt x="14417291" y="0"/>
                  </a:lnTo>
                  <a:lnTo>
                    <a:pt x="14417291" y="8913532"/>
                  </a:lnTo>
                  <a:lnTo>
                    <a:pt x="0" y="8913532"/>
                  </a:lnTo>
                  <a:lnTo>
                    <a:pt x="0" y="0"/>
                  </a:lnTo>
                  <a:close/>
                </a:path>
              </a:pathLst>
            </a:custGeom>
            <a:solidFill>
              <a:srgbClr val="142F13">
                <a:alpha val="59999"/>
              </a:srgbClr>
            </a:solidFill>
          </p:spPr>
          <p:txBody>
            <a:bodyPr wrap="square" lIns="0" tIns="0" rIns="0" bIns="0" rtlCol="0"/>
            <a:lstStyle/>
            <a:p>
              <a:endParaRPr/>
            </a:p>
          </p:txBody>
        </p:sp>
        <p:sp>
          <p:nvSpPr>
            <p:cNvPr id="6" name="object 6"/>
            <p:cNvSpPr/>
            <p:nvPr/>
          </p:nvSpPr>
          <p:spPr>
            <a:xfrm>
              <a:off x="2591244" y="11"/>
              <a:ext cx="6560820" cy="2007870"/>
            </a:xfrm>
            <a:custGeom>
              <a:avLst/>
              <a:gdLst/>
              <a:ahLst/>
              <a:cxnLst/>
              <a:rect l="l" t="t" r="r" b="b"/>
              <a:pathLst>
                <a:path w="6560820" h="2007870">
                  <a:moveTo>
                    <a:pt x="18122" y="739140"/>
                  </a:moveTo>
                  <a:lnTo>
                    <a:pt x="0" y="739140"/>
                  </a:lnTo>
                  <a:lnTo>
                    <a:pt x="0" y="2007527"/>
                  </a:lnTo>
                  <a:lnTo>
                    <a:pt x="18122" y="2007527"/>
                  </a:lnTo>
                  <a:lnTo>
                    <a:pt x="18122" y="1932101"/>
                  </a:lnTo>
                  <a:lnTo>
                    <a:pt x="18122" y="739140"/>
                  </a:lnTo>
                  <a:close/>
                </a:path>
                <a:path w="6560820" h="2007870">
                  <a:moveTo>
                    <a:pt x="6560579" y="0"/>
                  </a:moveTo>
                  <a:lnTo>
                    <a:pt x="6542456" y="0"/>
                  </a:lnTo>
                  <a:lnTo>
                    <a:pt x="6542456" y="480453"/>
                  </a:lnTo>
                  <a:lnTo>
                    <a:pt x="6560579" y="480453"/>
                  </a:lnTo>
                  <a:lnTo>
                    <a:pt x="6560579" y="0"/>
                  </a:lnTo>
                  <a:close/>
                </a:path>
              </a:pathLst>
            </a:custGeom>
            <a:solidFill>
              <a:srgbClr val="DB3C4D"/>
            </a:solidFill>
          </p:spPr>
          <p:txBody>
            <a:bodyPr wrap="square" lIns="0" tIns="0" rIns="0" bIns="0" rtlCol="0"/>
            <a:lstStyle/>
            <a:p>
              <a:endParaRPr/>
            </a:p>
          </p:txBody>
        </p:sp>
      </p:grpSp>
      <p:sp>
        <p:nvSpPr>
          <p:cNvPr id="7" name="object 7"/>
          <p:cNvSpPr txBox="1">
            <a:spLocks noGrp="1"/>
          </p:cNvSpPr>
          <p:nvPr>
            <p:ph type="title"/>
          </p:nvPr>
        </p:nvSpPr>
        <p:spPr>
          <a:xfrm>
            <a:off x="2588843" y="2820317"/>
            <a:ext cx="4245610" cy="1000760"/>
          </a:xfrm>
          <a:prstGeom prst="rect">
            <a:avLst/>
          </a:prstGeom>
        </p:spPr>
        <p:txBody>
          <a:bodyPr vert="horz" wrap="square" lIns="0" tIns="12700" rIns="0" bIns="0" rtlCol="0">
            <a:spAutoFit/>
          </a:bodyPr>
          <a:lstStyle/>
          <a:p>
            <a:pPr marL="12700">
              <a:lnSpc>
                <a:spcPct val="100000"/>
              </a:lnSpc>
              <a:spcBef>
                <a:spcPts val="100"/>
              </a:spcBef>
            </a:pPr>
            <a:r>
              <a:rPr sz="6400" spc="75" dirty="0">
                <a:latin typeface="Cambria"/>
                <a:cs typeface="Cambria"/>
              </a:rPr>
              <a:t>Conclusion</a:t>
            </a:r>
            <a:endParaRPr sz="6400">
              <a:latin typeface="Cambria"/>
              <a:cs typeface="Cambria"/>
            </a:endParaRPr>
          </a:p>
        </p:txBody>
      </p:sp>
      <p:sp>
        <p:nvSpPr>
          <p:cNvPr id="8" name="object 8"/>
          <p:cNvSpPr txBox="1"/>
          <p:nvPr/>
        </p:nvSpPr>
        <p:spPr>
          <a:xfrm>
            <a:off x="2279873" y="4363536"/>
            <a:ext cx="10216927" cy="3639138"/>
          </a:xfrm>
          <a:prstGeom prst="rect">
            <a:avLst/>
          </a:prstGeom>
        </p:spPr>
        <p:txBody>
          <a:bodyPr vert="horz" wrap="square" lIns="0" tIns="12065" rIns="0" bIns="0" rtlCol="0">
            <a:spAutoFit/>
          </a:bodyPr>
          <a:lstStyle/>
          <a:p>
            <a:pPr marL="12700" marR="5080">
              <a:lnSpc>
                <a:spcPct val="121100"/>
              </a:lnSpc>
              <a:spcBef>
                <a:spcPts val="95"/>
              </a:spcBef>
            </a:pPr>
            <a:r>
              <a:rPr sz="2800" b="1" spc="85" dirty="0">
                <a:solidFill>
                  <a:srgbClr val="FFFFFF"/>
                </a:solidFill>
                <a:latin typeface="Microsoft Sans Serif"/>
                <a:cs typeface="Microsoft Sans Serif"/>
              </a:rPr>
              <a:t>Malg</a:t>
            </a:r>
            <a:r>
              <a:rPr sz="2800" b="1" spc="85" dirty="0">
                <a:solidFill>
                  <a:srgbClr val="FFFFFF"/>
                </a:solidFill>
                <a:latin typeface="Trebuchet MS"/>
                <a:cs typeface="Trebuchet MS"/>
              </a:rPr>
              <a:t>r</a:t>
            </a:r>
            <a:r>
              <a:rPr sz="2800" b="1" spc="85" dirty="0">
                <a:solidFill>
                  <a:srgbClr val="FFFFFF"/>
                </a:solidFill>
                <a:latin typeface="Microsoft Sans Serif"/>
                <a:cs typeface="Microsoft Sans Serif"/>
              </a:rPr>
              <a:t>é</a:t>
            </a:r>
            <a:r>
              <a:rPr sz="2800" b="1" spc="170"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la</a:t>
            </a:r>
            <a:r>
              <a:rPr sz="2800" b="1" spc="170" dirty="0">
                <a:solidFill>
                  <a:srgbClr val="FFFFFF"/>
                </a:solidFill>
                <a:latin typeface="Microsoft Sans Serif"/>
                <a:cs typeface="Microsoft Sans Serif"/>
              </a:rPr>
              <a:t> </a:t>
            </a:r>
            <a:r>
              <a:rPr sz="2800" b="1" spc="65" dirty="0">
                <a:solidFill>
                  <a:srgbClr val="FFFFFF"/>
                </a:solidFill>
                <a:latin typeface="Microsoft Sans Serif"/>
                <a:cs typeface="Microsoft Sans Serif"/>
              </a:rPr>
              <a:t>po</a:t>
            </a:r>
            <a:r>
              <a:rPr sz="2800" b="1" spc="65" dirty="0">
                <a:solidFill>
                  <a:srgbClr val="FFFFFF"/>
                </a:solidFill>
                <a:latin typeface="Trebuchet MS"/>
                <a:cs typeface="Trebuchet MS"/>
              </a:rPr>
              <a:t>rt</a:t>
            </a:r>
            <a:r>
              <a:rPr sz="2800" b="1" spc="65" dirty="0">
                <a:solidFill>
                  <a:srgbClr val="FFFFFF"/>
                </a:solidFill>
                <a:latin typeface="Microsoft Sans Serif"/>
                <a:cs typeface="Microsoft Sans Serif"/>
              </a:rPr>
              <a:t>ée</a:t>
            </a:r>
            <a:r>
              <a:rPr sz="2800" b="1" spc="170" dirty="0">
                <a:solidFill>
                  <a:srgbClr val="FFFFFF"/>
                </a:solidFill>
                <a:latin typeface="Microsoft Sans Serif"/>
                <a:cs typeface="Microsoft Sans Serif"/>
              </a:rPr>
              <a:t> </a:t>
            </a:r>
            <a:r>
              <a:rPr sz="2800" b="1" spc="70" dirty="0">
                <a:solidFill>
                  <a:srgbClr val="FFFFFF"/>
                </a:solidFill>
                <a:latin typeface="Microsoft Sans Serif"/>
                <a:cs typeface="Microsoft Sans Serif"/>
              </a:rPr>
              <a:t>limi</a:t>
            </a:r>
            <a:r>
              <a:rPr sz="2800" b="1" spc="70" dirty="0">
                <a:solidFill>
                  <a:srgbClr val="FFFFFF"/>
                </a:solidFill>
                <a:latin typeface="Trebuchet MS"/>
                <a:cs typeface="Trebuchet MS"/>
              </a:rPr>
              <a:t>t</a:t>
            </a:r>
            <a:r>
              <a:rPr sz="2800" b="1" spc="70" dirty="0">
                <a:solidFill>
                  <a:srgbClr val="FFFFFF"/>
                </a:solidFill>
                <a:latin typeface="Microsoft Sans Serif"/>
                <a:cs typeface="Microsoft Sans Serif"/>
              </a:rPr>
              <a:t>ée</a:t>
            </a:r>
            <a:r>
              <a:rPr sz="2800" b="1" spc="170" dirty="0">
                <a:solidFill>
                  <a:srgbClr val="FFFFFF"/>
                </a:solidFill>
                <a:latin typeface="Microsoft Sans Serif"/>
                <a:cs typeface="Microsoft Sans Serif"/>
              </a:rPr>
              <a:t> </a:t>
            </a:r>
            <a:r>
              <a:rPr sz="2800" b="1" spc="10" dirty="0">
                <a:solidFill>
                  <a:srgbClr val="FFFFFF"/>
                </a:solidFill>
                <a:latin typeface="Microsoft Sans Serif"/>
                <a:cs typeface="Microsoft Sans Serif"/>
              </a:rPr>
              <a:t>ce</a:t>
            </a:r>
            <a:r>
              <a:rPr sz="2800" b="1" spc="170" dirty="0">
                <a:solidFill>
                  <a:srgbClr val="FFFFFF"/>
                </a:solidFill>
                <a:latin typeface="Microsoft Sans Serif"/>
                <a:cs typeface="Microsoft Sans Serif"/>
              </a:rPr>
              <a:t> </a:t>
            </a:r>
            <a:r>
              <a:rPr sz="2800" b="1" spc="75" dirty="0">
                <a:solidFill>
                  <a:srgbClr val="FFFFFF"/>
                </a:solidFill>
                <a:latin typeface="Trebuchet MS"/>
                <a:cs typeface="Trebuchet MS"/>
              </a:rPr>
              <a:t>tr</a:t>
            </a:r>
            <a:r>
              <a:rPr sz="2800" b="1" spc="75" dirty="0">
                <a:solidFill>
                  <a:srgbClr val="FFFFFF"/>
                </a:solidFill>
                <a:latin typeface="Microsoft Sans Serif"/>
                <a:cs typeface="Microsoft Sans Serif"/>
              </a:rPr>
              <a:t>a</a:t>
            </a:r>
            <a:r>
              <a:rPr sz="2800" b="1" spc="75" dirty="0">
                <a:solidFill>
                  <a:srgbClr val="FFFFFF"/>
                </a:solidFill>
                <a:latin typeface="Trebuchet MS"/>
                <a:cs typeface="Trebuchet MS"/>
              </a:rPr>
              <a:t>v</a:t>
            </a:r>
            <a:r>
              <a:rPr sz="2800" b="1" spc="75" dirty="0">
                <a:solidFill>
                  <a:srgbClr val="FFFFFF"/>
                </a:solidFill>
                <a:latin typeface="Microsoft Sans Serif"/>
                <a:cs typeface="Microsoft Sans Serif"/>
              </a:rPr>
              <a:t>ail</a:t>
            </a:r>
            <a:r>
              <a:rPr sz="2800" b="1" spc="175" dirty="0">
                <a:solidFill>
                  <a:srgbClr val="FFFFFF"/>
                </a:solidFill>
                <a:latin typeface="Microsoft Sans Serif"/>
                <a:cs typeface="Microsoft Sans Serif"/>
              </a:rPr>
              <a:t> </a:t>
            </a:r>
            <a:r>
              <a:rPr sz="2800" b="1" spc="75" dirty="0">
                <a:solidFill>
                  <a:srgbClr val="FFFFFF"/>
                </a:solidFill>
                <a:latin typeface="Lucida Sans Unicode"/>
                <a:cs typeface="Lucida Sans Unicode"/>
              </a:rPr>
              <a:t>,</a:t>
            </a:r>
            <a:r>
              <a:rPr sz="2800" b="1" spc="114" dirty="0">
                <a:solidFill>
                  <a:srgbClr val="FFFFFF"/>
                </a:solidFill>
                <a:latin typeface="Lucida Sans Unicode"/>
                <a:cs typeface="Lucida Sans Unicode"/>
              </a:rPr>
              <a:t> </a:t>
            </a:r>
            <a:r>
              <a:rPr sz="2800" b="1" spc="10" dirty="0">
                <a:solidFill>
                  <a:srgbClr val="FFFFFF"/>
                </a:solidFill>
                <a:latin typeface="Microsoft Sans Serif"/>
                <a:cs typeface="Microsoft Sans Serif"/>
              </a:rPr>
              <a:t>ce</a:t>
            </a:r>
            <a:r>
              <a:rPr sz="2800" b="1" spc="170" dirty="0">
                <a:solidFill>
                  <a:srgbClr val="FFFFFF"/>
                </a:solidFill>
                <a:latin typeface="Microsoft Sans Serif"/>
                <a:cs typeface="Microsoft Sans Serif"/>
              </a:rPr>
              <a:t> </a:t>
            </a:r>
            <a:r>
              <a:rPr sz="2800" b="1" spc="80" dirty="0">
                <a:solidFill>
                  <a:srgbClr val="FFFFFF"/>
                </a:solidFill>
                <a:latin typeface="Microsoft Sans Serif"/>
                <a:cs typeface="Microsoft Sans Serif"/>
              </a:rPr>
              <a:t>p</a:t>
            </a:r>
            <a:r>
              <a:rPr sz="2800" b="1" spc="80" dirty="0">
                <a:solidFill>
                  <a:srgbClr val="FFFFFF"/>
                </a:solidFill>
                <a:latin typeface="Trebuchet MS"/>
                <a:cs typeface="Trebuchet MS"/>
              </a:rPr>
              <a:t>r</a:t>
            </a:r>
            <a:r>
              <a:rPr sz="2800" b="1" spc="80" dirty="0">
                <a:solidFill>
                  <a:srgbClr val="FFFFFF"/>
                </a:solidFill>
                <a:latin typeface="Microsoft Sans Serif"/>
                <a:cs typeface="Microsoft Sans Serif"/>
              </a:rPr>
              <a:t>oje</a:t>
            </a:r>
            <a:r>
              <a:rPr sz="2800" b="1" spc="80" dirty="0">
                <a:solidFill>
                  <a:srgbClr val="FFFFFF"/>
                </a:solidFill>
                <a:latin typeface="Trebuchet MS"/>
                <a:cs typeface="Trebuchet MS"/>
              </a:rPr>
              <a:t>t</a:t>
            </a:r>
            <a:r>
              <a:rPr sz="2800" b="1" spc="150" dirty="0">
                <a:solidFill>
                  <a:srgbClr val="FFFFFF"/>
                </a:solidFill>
                <a:latin typeface="Trebuchet MS"/>
                <a:cs typeface="Trebuchet MS"/>
              </a:rPr>
              <a:t> </a:t>
            </a:r>
            <a:r>
              <a:rPr sz="2800" b="1" spc="75" dirty="0">
                <a:solidFill>
                  <a:srgbClr val="FFFFFF"/>
                </a:solidFill>
                <a:latin typeface="Microsoft Sans Serif"/>
                <a:cs typeface="Microsoft Sans Serif"/>
              </a:rPr>
              <a:t>pe</a:t>
            </a:r>
            <a:r>
              <a:rPr sz="2800" b="1" spc="75" dirty="0">
                <a:solidFill>
                  <a:srgbClr val="FFFFFF"/>
                </a:solidFill>
                <a:latin typeface="Trebuchet MS"/>
                <a:cs typeface="Trebuchet MS"/>
              </a:rPr>
              <a:t>r</a:t>
            </a:r>
            <a:r>
              <a:rPr sz="2800" b="1" spc="75" dirty="0">
                <a:solidFill>
                  <a:srgbClr val="FFFFFF"/>
                </a:solidFill>
                <a:latin typeface="Microsoft Sans Serif"/>
                <a:cs typeface="Microsoft Sans Serif"/>
              </a:rPr>
              <a:t>me</a:t>
            </a:r>
            <a:r>
              <a:rPr sz="2800" b="1" spc="75" dirty="0">
                <a:solidFill>
                  <a:srgbClr val="FFFFFF"/>
                </a:solidFill>
                <a:latin typeface="Trebuchet MS"/>
                <a:cs typeface="Trebuchet MS"/>
              </a:rPr>
              <a:t>t</a:t>
            </a:r>
            <a:r>
              <a:rPr sz="2800" b="1" spc="150" dirty="0">
                <a:solidFill>
                  <a:srgbClr val="FFFFFF"/>
                </a:solidFill>
                <a:latin typeface="Trebuchet MS"/>
                <a:cs typeface="Trebuchet MS"/>
              </a:rPr>
              <a:t> </a:t>
            </a:r>
            <a:r>
              <a:rPr sz="2800" b="1" spc="35" dirty="0">
                <a:solidFill>
                  <a:srgbClr val="FFFFFF"/>
                </a:solidFill>
                <a:latin typeface="Microsoft Sans Serif"/>
                <a:cs typeface="Microsoft Sans Serif"/>
              </a:rPr>
              <a:t>de</a:t>
            </a:r>
            <a:r>
              <a:rPr sz="2800" b="1" spc="175" dirty="0">
                <a:solidFill>
                  <a:srgbClr val="FFFFFF"/>
                </a:solidFill>
                <a:latin typeface="Microsoft Sans Serif"/>
                <a:cs typeface="Microsoft Sans Serif"/>
              </a:rPr>
              <a:t> </a:t>
            </a:r>
            <a:r>
              <a:rPr sz="2800" b="1" spc="65" dirty="0">
                <a:solidFill>
                  <a:srgbClr val="FFFFFF"/>
                </a:solidFill>
                <a:latin typeface="Microsoft Sans Serif"/>
                <a:cs typeface="Microsoft Sans Serif"/>
              </a:rPr>
              <a:t>géné</a:t>
            </a:r>
            <a:r>
              <a:rPr sz="2800" b="1" spc="65" dirty="0">
                <a:solidFill>
                  <a:srgbClr val="FFFFFF"/>
                </a:solidFill>
                <a:latin typeface="Trebuchet MS"/>
                <a:cs typeface="Trebuchet MS"/>
              </a:rPr>
              <a:t>r</a:t>
            </a:r>
            <a:r>
              <a:rPr sz="2800" b="1" spc="65" dirty="0">
                <a:solidFill>
                  <a:srgbClr val="FFFFFF"/>
                </a:solidFill>
                <a:latin typeface="Microsoft Sans Serif"/>
                <a:cs typeface="Microsoft Sans Serif"/>
              </a:rPr>
              <a:t>e</a:t>
            </a:r>
            <a:r>
              <a:rPr sz="2800" b="1" spc="65" dirty="0">
                <a:solidFill>
                  <a:srgbClr val="FFFFFF"/>
                </a:solidFill>
                <a:latin typeface="Trebuchet MS"/>
                <a:cs typeface="Trebuchet MS"/>
              </a:rPr>
              <a:t>r </a:t>
            </a:r>
            <a:r>
              <a:rPr sz="2800" b="1" spc="-605" dirty="0">
                <a:solidFill>
                  <a:srgbClr val="FFFFFF"/>
                </a:solidFill>
                <a:latin typeface="Trebuchet MS"/>
                <a:cs typeface="Trebuchet MS"/>
              </a:rPr>
              <a:t> </a:t>
            </a:r>
            <a:r>
              <a:rPr sz="2800" b="1" spc="105" dirty="0">
                <a:solidFill>
                  <a:srgbClr val="FFFFFF"/>
                </a:solidFill>
                <a:latin typeface="Microsoft Sans Serif"/>
                <a:cs typeface="Microsoft Sans Serif"/>
              </a:rPr>
              <a:t>le</a:t>
            </a:r>
            <a:r>
              <a:rPr sz="2800" b="1" spc="105" dirty="0">
                <a:solidFill>
                  <a:srgbClr val="FFFFFF"/>
                </a:solidFill>
                <a:latin typeface="Trebuchet MS"/>
                <a:cs typeface="Trebuchet MS"/>
              </a:rPr>
              <a:t>s</a:t>
            </a:r>
            <a:r>
              <a:rPr sz="2800" b="1" spc="150" dirty="0">
                <a:solidFill>
                  <a:srgbClr val="FFFFFF"/>
                </a:solidFill>
                <a:latin typeface="Trebuchet MS"/>
                <a:cs typeface="Trebuchet MS"/>
              </a:rPr>
              <a:t> </a:t>
            </a:r>
            <a:r>
              <a:rPr sz="2800" b="1" spc="105" dirty="0">
                <a:solidFill>
                  <a:srgbClr val="FFFFFF"/>
                </a:solidFill>
                <a:latin typeface="Microsoft Sans Serif"/>
                <a:cs typeface="Microsoft Sans Serif"/>
              </a:rPr>
              <a:t>no</a:t>
            </a:r>
            <a:r>
              <a:rPr sz="2800" b="1" spc="105" dirty="0">
                <a:solidFill>
                  <a:srgbClr val="FFFFFF"/>
                </a:solidFill>
                <a:latin typeface="Trebuchet MS"/>
                <a:cs typeface="Trebuchet MS"/>
              </a:rPr>
              <a:t>t</a:t>
            </a:r>
            <a:r>
              <a:rPr sz="2800" b="1" spc="105" dirty="0">
                <a:solidFill>
                  <a:srgbClr val="FFFFFF"/>
                </a:solidFill>
                <a:latin typeface="Microsoft Sans Serif"/>
                <a:cs typeface="Microsoft Sans Serif"/>
              </a:rPr>
              <a:t>ion</a:t>
            </a:r>
            <a:r>
              <a:rPr sz="2800" b="1" spc="105" dirty="0">
                <a:solidFill>
                  <a:srgbClr val="FFFFFF"/>
                </a:solidFill>
                <a:latin typeface="Trebuchet MS"/>
                <a:cs typeface="Trebuchet MS"/>
              </a:rPr>
              <a:t>s</a:t>
            </a:r>
            <a:r>
              <a:rPr sz="2800" b="1" spc="155" dirty="0">
                <a:solidFill>
                  <a:srgbClr val="FFFFFF"/>
                </a:solidFill>
                <a:latin typeface="Trebuchet MS"/>
                <a:cs typeface="Trebuchet MS"/>
              </a:rPr>
              <a:t> </a:t>
            </a:r>
            <a:r>
              <a:rPr sz="2800" b="1" spc="35" dirty="0">
                <a:solidFill>
                  <a:srgbClr val="FFFFFF"/>
                </a:solidFill>
                <a:latin typeface="Microsoft Sans Serif"/>
                <a:cs typeface="Microsoft Sans Serif"/>
              </a:rPr>
              <a:t>de</a:t>
            </a:r>
            <a:r>
              <a:rPr sz="2800" b="1" spc="170" dirty="0">
                <a:solidFill>
                  <a:srgbClr val="FFFFFF"/>
                </a:solidFill>
                <a:latin typeface="Microsoft Sans Serif"/>
                <a:cs typeface="Microsoft Sans Serif"/>
              </a:rPr>
              <a:t> </a:t>
            </a:r>
            <a:r>
              <a:rPr sz="2800" b="1" spc="75" dirty="0">
                <a:solidFill>
                  <a:srgbClr val="FFFFFF"/>
                </a:solidFill>
                <a:latin typeface="Microsoft Sans Serif"/>
                <a:cs typeface="Microsoft Sans Serif"/>
              </a:rPr>
              <a:t>ba</a:t>
            </a:r>
            <a:r>
              <a:rPr sz="2800" b="1" spc="75" dirty="0">
                <a:solidFill>
                  <a:srgbClr val="FFFFFF"/>
                </a:solidFill>
                <a:latin typeface="Trebuchet MS"/>
                <a:cs typeface="Trebuchet MS"/>
              </a:rPr>
              <a:t>s</a:t>
            </a:r>
            <a:r>
              <a:rPr sz="2800" b="1" spc="75" dirty="0">
                <a:solidFill>
                  <a:srgbClr val="FFFFFF"/>
                </a:solidFill>
                <a:latin typeface="Microsoft Sans Serif"/>
                <a:cs typeface="Microsoft Sans Serif"/>
              </a:rPr>
              <a:t>e</a:t>
            </a:r>
            <a:r>
              <a:rPr sz="2800" b="1" spc="175"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de</a:t>
            </a:r>
            <a:r>
              <a:rPr sz="2800" b="1" spc="175" dirty="0">
                <a:solidFill>
                  <a:srgbClr val="FFFFFF"/>
                </a:solidFill>
                <a:latin typeface="Microsoft Sans Serif"/>
                <a:cs typeface="Microsoft Sans Serif"/>
              </a:rPr>
              <a:t> </a:t>
            </a:r>
            <a:r>
              <a:rPr sz="2800" b="1" spc="85" dirty="0">
                <a:solidFill>
                  <a:srgbClr val="FFFFFF"/>
                </a:solidFill>
                <a:latin typeface="Microsoft Sans Serif"/>
                <a:cs typeface="Microsoft Sans Serif"/>
              </a:rPr>
              <a:t>l</a:t>
            </a:r>
            <a:r>
              <a:rPr sz="2800" b="1" spc="85" dirty="0">
                <a:solidFill>
                  <a:srgbClr val="FFFFFF"/>
                </a:solidFill>
                <a:latin typeface="Lucida Sans Unicode"/>
                <a:cs typeface="Lucida Sans Unicode"/>
              </a:rPr>
              <a:t>’</a:t>
            </a:r>
            <a:r>
              <a:rPr sz="2800" b="1" spc="85" dirty="0">
                <a:solidFill>
                  <a:srgbClr val="FFFFFF"/>
                </a:solidFill>
                <a:latin typeface="Microsoft Sans Serif"/>
                <a:cs typeface="Microsoft Sans Serif"/>
              </a:rPr>
              <a:t>anal</a:t>
            </a:r>
            <a:r>
              <a:rPr sz="2800" b="1" spc="85" dirty="0">
                <a:solidFill>
                  <a:srgbClr val="FFFFFF"/>
                </a:solidFill>
                <a:latin typeface="Trebuchet MS"/>
                <a:cs typeface="Trebuchet MS"/>
              </a:rPr>
              <a:t>ys</a:t>
            </a:r>
            <a:r>
              <a:rPr sz="2800" b="1" spc="85" dirty="0">
                <a:solidFill>
                  <a:srgbClr val="FFFFFF"/>
                </a:solidFill>
                <a:latin typeface="Microsoft Sans Serif"/>
                <a:cs typeface="Microsoft Sans Serif"/>
              </a:rPr>
              <a:t>e</a:t>
            </a:r>
            <a:r>
              <a:rPr sz="2800" b="1" spc="170" dirty="0">
                <a:solidFill>
                  <a:srgbClr val="FFFFFF"/>
                </a:solidFill>
                <a:latin typeface="Microsoft Sans Serif"/>
                <a:cs typeface="Microsoft Sans Serif"/>
              </a:rPr>
              <a:t> </a:t>
            </a:r>
            <a:r>
              <a:rPr sz="2800" b="1" spc="100" dirty="0">
                <a:solidFill>
                  <a:srgbClr val="FFFFFF"/>
                </a:solidFill>
                <a:latin typeface="Microsoft Sans Serif"/>
                <a:cs typeface="Microsoft Sans Serif"/>
              </a:rPr>
              <a:t>de</a:t>
            </a:r>
            <a:r>
              <a:rPr sz="2800" b="1" spc="100" dirty="0">
                <a:solidFill>
                  <a:srgbClr val="FFFFFF"/>
                </a:solidFill>
                <a:latin typeface="Trebuchet MS"/>
                <a:cs typeface="Trebuchet MS"/>
              </a:rPr>
              <a:t>s</a:t>
            </a:r>
            <a:r>
              <a:rPr sz="2800" b="1" spc="155" dirty="0">
                <a:solidFill>
                  <a:srgbClr val="FFFFFF"/>
                </a:solidFill>
                <a:latin typeface="Trebuchet MS"/>
                <a:cs typeface="Trebuchet MS"/>
              </a:rPr>
              <a:t> </a:t>
            </a:r>
            <a:r>
              <a:rPr sz="2800" b="1" spc="90" dirty="0">
                <a:solidFill>
                  <a:srgbClr val="FFFFFF"/>
                </a:solidFill>
                <a:latin typeface="Microsoft Sans Serif"/>
                <a:cs typeface="Microsoft Sans Serif"/>
              </a:rPr>
              <a:t>donnée</a:t>
            </a:r>
            <a:r>
              <a:rPr sz="2800" b="1" spc="90" dirty="0">
                <a:solidFill>
                  <a:srgbClr val="FFFFFF"/>
                </a:solidFill>
                <a:latin typeface="Trebuchet MS"/>
                <a:cs typeface="Trebuchet MS"/>
              </a:rPr>
              <a:t>s</a:t>
            </a:r>
            <a:r>
              <a:rPr sz="2800" b="1" spc="150" dirty="0">
                <a:solidFill>
                  <a:srgbClr val="FFFFFF"/>
                </a:solidFill>
                <a:latin typeface="Trebuchet MS"/>
                <a:cs typeface="Trebuchet MS"/>
              </a:rPr>
              <a:t> </a:t>
            </a:r>
            <a:r>
              <a:rPr sz="2800" b="1" spc="35" dirty="0">
                <a:solidFill>
                  <a:srgbClr val="FFFFFF"/>
                </a:solidFill>
                <a:latin typeface="Microsoft Sans Serif"/>
                <a:cs typeface="Microsoft Sans Serif"/>
              </a:rPr>
              <a:t>de</a:t>
            </a:r>
            <a:r>
              <a:rPr sz="2800" b="1" spc="175" dirty="0">
                <a:solidFill>
                  <a:srgbClr val="FFFFFF"/>
                </a:solidFill>
                <a:latin typeface="Microsoft Sans Serif"/>
                <a:cs typeface="Microsoft Sans Serif"/>
              </a:rPr>
              <a:t> </a:t>
            </a:r>
            <a:r>
              <a:rPr sz="2800" b="1" spc="75" dirty="0">
                <a:solidFill>
                  <a:srgbClr val="FFFFFF"/>
                </a:solidFill>
                <a:latin typeface="Microsoft Sans Serif"/>
                <a:cs typeface="Microsoft Sans Serif"/>
              </a:rPr>
              <a:t>mo</a:t>
            </a:r>
            <a:r>
              <a:rPr sz="2800" b="1" spc="75" dirty="0">
                <a:solidFill>
                  <a:srgbClr val="FFFFFF"/>
                </a:solidFill>
                <a:latin typeface="Trebuchet MS"/>
                <a:cs typeface="Trebuchet MS"/>
              </a:rPr>
              <a:t>rt</a:t>
            </a:r>
            <a:r>
              <a:rPr sz="2800" b="1" spc="75" dirty="0">
                <a:solidFill>
                  <a:srgbClr val="FFFFFF"/>
                </a:solidFill>
                <a:latin typeface="Microsoft Sans Serif"/>
                <a:cs typeface="Microsoft Sans Serif"/>
              </a:rPr>
              <a:t>ali</a:t>
            </a:r>
            <a:r>
              <a:rPr sz="2800" b="1" spc="75" dirty="0">
                <a:solidFill>
                  <a:srgbClr val="FFFFFF"/>
                </a:solidFill>
                <a:latin typeface="Trebuchet MS"/>
                <a:cs typeface="Trebuchet MS"/>
              </a:rPr>
              <a:t>t</a:t>
            </a:r>
            <a:r>
              <a:rPr sz="2800" b="1" spc="75" dirty="0">
                <a:solidFill>
                  <a:srgbClr val="FFFFFF"/>
                </a:solidFill>
                <a:latin typeface="Microsoft Sans Serif"/>
                <a:cs typeface="Microsoft Sans Serif"/>
              </a:rPr>
              <a:t>é</a:t>
            </a:r>
            <a:r>
              <a:rPr sz="2800" b="1" spc="175"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de</a:t>
            </a:r>
            <a:r>
              <a:rPr sz="2800" b="1" spc="170"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la </a:t>
            </a:r>
            <a:r>
              <a:rPr sz="2800" b="1" spc="40" dirty="0">
                <a:solidFill>
                  <a:srgbClr val="FFFFFF"/>
                </a:solidFill>
                <a:latin typeface="Microsoft Sans Serif"/>
                <a:cs typeface="Microsoft Sans Serif"/>
              </a:rPr>
              <a:t> </a:t>
            </a:r>
            <a:r>
              <a:rPr sz="2800" b="1" spc="100" dirty="0">
                <a:solidFill>
                  <a:srgbClr val="FFFFFF"/>
                </a:solidFill>
                <a:latin typeface="Microsoft Sans Serif"/>
                <a:cs typeface="Microsoft Sans Serif"/>
              </a:rPr>
              <a:t>pop</a:t>
            </a:r>
            <a:r>
              <a:rPr sz="2800" b="1" spc="100" dirty="0">
                <a:solidFill>
                  <a:srgbClr val="FFFFFF"/>
                </a:solidFill>
                <a:latin typeface="Trebuchet MS"/>
                <a:cs typeface="Trebuchet MS"/>
              </a:rPr>
              <a:t>u</a:t>
            </a:r>
            <a:r>
              <a:rPr sz="2800" b="1" spc="100" dirty="0">
                <a:solidFill>
                  <a:srgbClr val="FFFFFF"/>
                </a:solidFill>
                <a:latin typeface="Microsoft Sans Serif"/>
                <a:cs typeface="Microsoft Sans Serif"/>
              </a:rPr>
              <a:t>la</a:t>
            </a:r>
            <a:r>
              <a:rPr sz="2800" b="1" spc="100" dirty="0">
                <a:solidFill>
                  <a:srgbClr val="FFFFFF"/>
                </a:solidFill>
                <a:latin typeface="Trebuchet MS"/>
                <a:cs typeface="Trebuchet MS"/>
              </a:rPr>
              <a:t>t</a:t>
            </a:r>
            <a:r>
              <a:rPr sz="2800" b="1" spc="100" dirty="0">
                <a:solidFill>
                  <a:srgbClr val="FFFFFF"/>
                </a:solidFill>
                <a:latin typeface="Microsoft Sans Serif"/>
                <a:cs typeface="Microsoft Sans Serif"/>
              </a:rPr>
              <a:t>ion</a:t>
            </a:r>
            <a:r>
              <a:rPr sz="2800" b="1" spc="170" dirty="0">
                <a:solidFill>
                  <a:srgbClr val="FFFFFF"/>
                </a:solidFill>
                <a:latin typeface="Microsoft Sans Serif"/>
                <a:cs typeface="Microsoft Sans Serif"/>
              </a:rPr>
              <a:t> </a:t>
            </a:r>
            <a:r>
              <a:rPr sz="2800" b="1" spc="100" dirty="0">
                <a:solidFill>
                  <a:srgbClr val="FFFFFF"/>
                </a:solidFill>
                <a:latin typeface="Microsoft Sans Serif"/>
                <a:cs typeface="Microsoft Sans Serif"/>
              </a:rPr>
              <a:t>f</a:t>
            </a:r>
            <a:r>
              <a:rPr sz="2800" b="1" spc="100" dirty="0">
                <a:solidFill>
                  <a:srgbClr val="FFFFFF"/>
                </a:solidFill>
                <a:latin typeface="Trebuchet MS"/>
                <a:cs typeface="Trebuchet MS"/>
              </a:rPr>
              <a:t>r</a:t>
            </a:r>
            <a:r>
              <a:rPr sz="2800" b="1" spc="100" dirty="0">
                <a:solidFill>
                  <a:srgbClr val="FFFFFF"/>
                </a:solidFill>
                <a:latin typeface="Microsoft Sans Serif"/>
                <a:cs typeface="Microsoft Sans Serif"/>
              </a:rPr>
              <a:t>ançai</a:t>
            </a:r>
            <a:r>
              <a:rPr sz="2800" b="1" spc="100" dirty="0">
                <a:solidFill>
                  <a:srgbClr val="FFFFFF"/>
                </a:solidFill>
                <a:latin typeface="Trebuchet MS"/>
                <a:cs typeface="Trebuchet MS"/>
              </a:rPr>
              <a:t>s</a:t>
            </a:r>
            <a:r>
              <a:rPr sz="2800" b="1" spc="100" dirty="0">
                <a:solidFill>
                  <a:srgbClr val="FFFFFF"/>
                </a:solidFill>
                <a:latin typeface="Microsoft Sans Serif"/>
                <a:cs typeface="Microsoft Sans Serif"/>
              </a:rPr>
              <a:t>e</a:t>
            </a:r>
            <a:r>
              <a:rPr sz="2800" b="1" spc="100" dirty="0">
                <a:solidFill>
                  <a:srgbClr val="FFFFFF"/>
                </a:solidFill>
                <a:latin typeface="Lucida Sans Unicode"/>
                <a:cs typeface="Lucida Sans Unicode"/>
              </a:rPr>
              <a:t>,</a:t>
            </a:r>
            <a:r>
              <a:rPr sz="2800" b="1" spc="120" dirty="0">
                <a:solidFill>
                  <a:srgbClr val="FFFFFF"/>
                </a:solidFill>
                <a:latin typeface="Lucida Sans Unicode"/>
                <a:cs typeface="Lucida Sans Unicode"/>
              </a:rPr>
              <a:t> </a:t>
            </a:r>
            <a:r>
              <a:rPr sz="2800" b="1" spc="90" dirty="0">
                <a:solidFill>
                  <a:srgbClr val="FFFFFF"/>
                </a:solidFill>
                <a:latin typeface="Microsoft Sans Serif"/>
                <a:cs typeface="Microsoft Sans Serif"/>
              </a:rPr>
              <a:t>afin</a:t>
            </a:r>
            <a:r>
              <a:rPr sz="2800" b="1" spc="170"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de</a:t>
            </a:r>
            <a:r>
              <a:rPr sz="2800" b="1" spc="175" dirty="0">
                <a:solidFill>
                  <a:srgbClr val="FFFFFF"/>
                </a:solidFill>
                <a:latin typeface="Microsoft Sans Serif"/>
                <a:cs typeface="Microsoft Sans Serif"/>
              </a:rPr>
              <a:t> </a:t>
            </a:r>
            <a:r>
              <a:rPr sz="2800" b="1" spc="135" dirty="0">
                <a:solidFill>
                  <a:srgbClr val="FFFFFF"/>
                </a:solidFill>
                <a:latin typeface="Microsoft Sans Serif"/>
                <a:cs typeface="Microsoft Sans Serif"/>
              </a:rPr>
              <a:t>po</a:t>
            </a:r>
            <a:r>
              <a:rPr sz="2800" b="1" spc="135" dirty="0">
                <a:solidFill>
                  <a:srgbClr val="FFFFFF"/>
                </a:solidFill>
                <a:latin typeface="Trebuchet MS"/>
                <a:cs typeface="Trebuchet MS"/>
              </a:rPr>
              <a:t>uv</a:t>
            </a:r>
            <a:r>
              <a:rPr sz="2800" b="1" spc="135" dirty="0">
                <a:solidFill>
                  <a:srgbClr val="FFFFFF"/>
                </a:solidFill>
                <a:latin typeface="Microsoft Sans Serif"/>
                <a:cs typeface="Microsoft Sans Serif"/>
              </a:rPr>
              <a:t>oi</a:t>
            </a:r>
            <a:r>
              <a:rPr sz="2800" b="1" spc="135" dirty="0">
                <a:solidFill>
                  <a:srgbClr val="FFFFFF"/>
                </a:solidFill>
                <a:latin typeface="Trebuchet MS"/>
                <a:cs typeface="Trebuchet MS"/>
              </a:rPr>
              <a:t>r</a:t>
            </a:r>
            <a:r>
              <a:rPr sz="2800" b="1" spc="155" dirty="0">
                <a:solidFill>
                  <a:srgbClr val="FFFFFF"/>
                </a:solidFill>
                <a:latin typeface="Trebuchet MS"/>
                <a:cs typeface="Trebuchet MS"/>
              </a:rPr>
              <a:t> </a:t>
            </a:r>
            <a:r>
              <a:rPr sz="2800" b="1" spc="75" dirty="0">
                <a:solidFill>
                  <a:srgbClr val="FFFFFF"/>
                </a:solidFill>
                <a:latin typeface="Microsoft Sans Serif"/>
                <a:cs typeface="Microsoft Sans Serif"/>
              </a:rPr>
              <a:t>é</a:t>
            </a:r>
            <a:r>
              <a:rPr sz="2800" b="1" spc="75" dirty="0">
                <a:solidFill>
                  <a:srgbClr val="FFFFFF"/>
                </a:solidFill>
                <a:latin typeface="Trebuchet MS"/>
                <a:cs typeface="Trebuchet MS"/>
              </a:rPr>
              <a:t>v</a:t>
            </a:r>
            <a:r>
              <a:rPr sz="2800" b="1" spc="75" dirty="0">
                <a:solidFill>
                  <a:srgbClr val="FFFFFF"/>
                </a:solidFill>
                <a:latin typeface="Microsoft Sans Serif"/>
                <a:cs typeface="Microsoft Sans Serif"/>
              </a:rPr>
              <a:t>en</a:t>
            </a:r>
            <a:r>
              <a:rPr sz="2800" b="1" spc="75" dirty="0">
                <a:solidFill>
                  <a:srgbClr val="FFFFFF"/>
                </a:solidFill>
                <a:latin typeface="Trebuchet MS"/>
                <a:cs typeface="Trebuchet MS"/>
              </a:rPr>
              <a:t>tu</a:t>
            </a:r>
            <a:r>
              <a:rPr sz="2800" b="1" spc="75" dirty="0">
                <a:solidFill>
                  <a:srgbClr val="FFFFFF"/>
                </a:solidFill>
                <a:latin typeface="Microsoft Sans Serif"/>
                <a:cs typeface="Microsoft Sans Serif"/>
              </a:rPr>
              <a:t>ellemen</a:t>
            </a:r>
            <a:r>
              <a:rPr sz="2800" b="1" spc="75" dirty="0">
                <a:solidFill>
                  <a:srgbClr val="FFFFFF"/>
                </a:solidFill>
                <a:latin typeface="Trebuchet MS"/>
                <a:cs typeface="Trebuchet MS"/>
              </a:rPr>
              <a:t>t</a:t>
            </a:r>
            <a:r>
              <a:rPr sz="2800" b="1" spc="150" dirty="0">
                <a:solidFill>
                  <a:srgbClr val="FFFFFF"/>
                </a:solidFill>
                <a:latin typeface="Trebuchet MS"/>
                <a:cs typeface="Trebuchet MS"/>
              </a:rPr>
              <a:t> </a:t>
            </a:r>
            <a:r>
              <a:rPr sz="2800" b="1" spc="55" dirty="0">
                <a:solidFill>
                  <a:srgbClr val="FFFFFF"/>
                </a:solidFill>
                <a:latin typeface="Microsoft Sans Serif"/>
                <a:cs typeface="Microsoft Sans Serif"/>
              </a:rPr>
              <a:t>é</a:t>
            </a:r>
            <a:r>
              <a:rPr sz="2800" b="1" spc="55" dirty="0">
                <a:solidFill>
                  <a:srgbClr val="FFFFFF"/>
                </a:solidFill>
                <a:latin typeface="Trebuchet MS"/>
                <a:cs typeface="Trebuchet MS"/>
              </a:rPr>
              <a:t>t</a:t>
            </a:r>
            <a:r>
              <a:rPr sz="2800" b="1" spc="55" dirty="0">
                <a:solidFill>
                  <a:srgbClr val="FFFFFF"/>
                </a:solidFill>
                <a:latin typeface="Microsoft Sans Serif"/>
                <a:cs typeface="Microsoft Sans Serif"/>
              </a:rPr>
              <a:t>end</a:t>
            </a:r>
            <a:r>
              <a:rPr sz="2800" b="1" spc="55" dirty="0">
                <a:solidFill>
                  <a:srgbClr val="FFFFFF"/>
                </a:solidFill>
                <a:latin typeface="Trebuchet MS"/>
                <a:cs typeface="Trebuchet MS"/>
              </a:rPr>
              <a:t>r</a:t>
            </a:r>
            <a:r>
              <a:rPr sz="2800" b="1" spc="55" dirty="0">
                <a:solidFill>
                  <a:srgbClr val="FFFFFF"/>
                </a:solidFill>
                <a:latin typeface="Microsoft Sans Serif"/>
                <a:cs typeface="Microsoft Sans Serif"/>
              </a:rPr>
              <a:t>e </a:t>
            </a:r>
            <a:r>
              <a:rPr sz="2800" b="1" spc="60" dirty="0">
                <a:solidFill>
                  <a:srgbClr val="FFFFFF"/>
                </a:solidFill>
                <a:latin typeface="Microsoft Sans Serif"/>
                <a:cs typeface="Microsoft Sans Serif"/>
              </a:rPr>
              <a:t> </a:t>
            </a:r>
            <a:r>
              <a:rPr sz="2800" b="1" spc="85" dirty="0">
                <a:solidFill>
                  <a:srgbClr val="FFFFFF"/>
                </a:solidFill>
                <a:latin typeface="Microsoft Sans Serif"/>
                <a:cs typeface="Microsoft Sans Serif"/>
              </a:rPr>
              <a:t>ce</a:t>
            </a:r>
            <a:r>
              <a:rPr sz="2800" b="1" spc="85" dirty="0">
                <a:solidFill>
                  <a:srgbClr val="FFFFFF"/>
                </a:solidFill>
                <a:latin typeface="Trebuchet MS"/>
                <a:cs typeface="Trebuchet MS"/>
              </a:rPr>
              <a:t>s</a:t>
            </a:r>
            <a:r>
              <a:rPr sz="2800" b="1" spc="150" dirty="0">
                <a:solidFill>
                  <a:srgbClr val="FFFFFF"/>
                </a:solidFill>
                <a:latin typeface="Trebuchet MS"/>
                <a:cs typeface="Trebuchet MS"/>
              </a:rPr>
              <a:t> </a:t>
            </a:r>
            <a:r>
              <a:rPr sz="2800" b="1" spc="100" dirty="0">
                <a:solidFill>
                  <a:srgbClr val="FFFFFF"/>
                </a:solidFill>
                <a:latin typeface="Microsoft Sans Serif"/>
                <a:cs typeface="Microsoft Sans Serif"/>
              </a:rPr>
              <a:t>connai</a:t>
            </a:r>
            <a:r>
              <a:rPr sz="2800" b="1" spc="100" dirty="0">
                <a:solidFill>
                  <a:srgbClr val="FFFFFF"/>
                </a:solidFill>
                <a:latin typeface="Trebuchet MS"/>
                <a:cs typeface="Trebuchet MS"/>
              </a:rPr>
              <a:t>ss</a:t>
            </a:r>
            <a:r>
              <a:rPr sz="2800" b="1" spc="100" dirty="0">
                <a:solidFill>
                  <a:srgbClr val="FFFFFF"/>
                </a:solidFill>
                <a:latin typeface="Microsoft Sans Serif"/>
                <a:cs typeface="Microsoft Sans Serif"/>
              </a:rPr>
              <a:t>ance</a:t>
            </a:r>
            <a:r>
              <a:rPr sz="2800" b="1" spc="100" dirty="0">
                <a:solidFill>
                  <a:srgbClr val="FFFFFF"/>
                </a:solidFill>
                <a:latin typeface="Trebuchet MS"/>
                <a:cs typeface="Trebuchet MS"/>
              </a:rPr>
              <a:t>s</a:t>
            </a:r>
            <a:r>
              <a:rPr sz="2800" b="1" spc="150" dirty="0">
                <a:solidFill>
                  <a:srgbClr val="FFFFFF"/>
                </a:solidFill>
                <a:latin typeface="Trebuchet MS"/>
                <a:cs typeface="Trebuchet MS"/>
              </a:rPr>
              <a:t> </a:t>
            </a:r>
            <a:r>
              <a:rPr sz="2800" b="1" spc="95" dirty="0">
                <a:solidFill>
                  <a:srgbClr val="FFFFFF"/>
                </a:solidFill>
                <a:latin typeface="Microsoft Sans Serif"/>
                <a:cs typeface="Microsoft Sans Serif"/>
              </a:rPr>
              <a:t>dan</a:t>
            </a:r>
            <a:r>
              <a:rPr sz="2800" b="1" spc="95" dirty="0">
                <a:solidFill>
                  <a:srgbClr val="FFFFFF"/>
                </a:solidFill>
                <a:latin typeface="Trebuchet MS"/>
                <a:cs typeface="Trebuchet MS"/>
              </a:rPr>
              <a:t>s</a:t>
            </a:r>
            <a:r>
              <a:rPr sz="2800" b="1" spc="155" dirty="0">
                <a:solidFill>
                  <a:srgbClr val="FFFFFF"/>
                </a:solidFill>
                <a:latin typeface="Trebuchet MS"/>
                <a:cs typeface="Trebuchet MS"/>
              </a:rPr>
              <a:t> </a:t>
            </a:r>
            <a:r>
              <a:rPr sz="2800" b="1" spc="45" dirty="0">
                <a:solidFill>
                  <a:srgbClr val="FFFFFF"/>
                </a:solidFill>
                <a:latin typeface="Microsoft Sans Serif"/>
                <a:cs typeface="Microsoft Sans Serif"/>
              </a:rPr>
              <a:t>le</a:t>
            </a:r>
            <a:r>
              <a:rPr sz="2800" b="1" spc="170" dirty="0">
                <a:solidFill>
                  <a:srgbClr val="FFFFFF"/>
                </a:solidFill>
                <a:latin typeface="Microsoft Sans Serif"/>
                <a:cs typeface="Microsoft Sans Serif"/>
              </a:rPr>
              <a:t> </a:t>
            </a:r>
            <a:r>
              <a:rPr sz="2800" b="1" spc="65" dirty="0">
                <a:solidFill>
                  <a:srgbClr val="FFFFFF"/>
                </a:solidFill>
                <a:latin typeface="Microsoft Sans Serif"/>
                <a:cs typeface="Microsoft Sans Serif"/>
              </a:rPr>
              <a:t>cad</a:t>
            </a:r>
            <a:r>
              <a:rPr sz="2800" b="1" spc="65" dirty="0">
                <a:solidFill>
                  <a:srgbClr val="FFFFFF"/>
                </a:solidFill>
                <a:latin typeface="Trebuchet MS"/>
                <a:cs typeface="Trebuchet MS"/>
              </a:rPr>
              <a:t>r</a:t>
            </a:r>
            <a:r>
              <a:rPr sz="2800" b="1" spc="65" dirty="0">
                <a:solidFill>
                  <a:srgbClr val="FFFFFF"/>
                </a:solidFill>
                <a:latin typeface="Microsoft Sans Serif"/>
                <a:cs typeface="Microsoft Sans Serif"/>
              </a:rPr>
              <a:t>e</a:t>
            </a:r>
            <a:r>
              <a:rPr sz="2800" b="1" spc="175" dirty="0">
                <a:solidFill>
                  <a:srgbClr val="FFFFFF"/>
                </a:solidFill>
                <a:latin typeface="Microsoft Sans Serif"/>
                <a:cs typeface="Microsoft Sans Serif"/>
              </a:rPr>
              <a:t> </a:t>
            </a:r>
            <a:r>
              <a:rPr sz="2800" b="1" spc="114" dirty="0">
                <a:solidFill>
                  <a:srgbClr val="FFFFFF"/>
                </a:solidFill>
                <a:latin typeface="Microsoft Sans Serif"/>
                <a:cs typeface="Microsoft Sans Serif"/>
              </a:rPr>
              <a:t>d</a:t>
            </a:r>
            <a:r>
              <a:rPr sz="2800" b="1" spc="114" dirty="0">
                <a:solidFill>
                  <a:srgbClr val="FFFFFF"/>
                </a:solidFill>
                <a:latin typeface="Lucida Sans Unicode"/>
                <a:cs typeface="Lucida Sans Unicode"/>
              </a:rPr>
              <a:t>’</a:t>
            </a:r>
            <a:r>
              <a:rPr sz="2800" b="1" spc="114" dirty="0">
                <a:solidFill>
                  <a:srgbClr val="FFFFFF"/>
                </a:solidFill>
                <a:latin typeface="Trebuchet MS"/>
                <a:cs typeface="Trebuchet MS"/>
              </a:rPr>
              <a:t>u</a:t>
            </a:r>
            <a:r>
              <a:rPr sz="2800" b="1" spc="114" dirty="0">
                <a:solidFill>
                  <a:srgbClr val="FFFFFF"/>
                </a:solidFill>
                <a:latin typeface="Microsoft Sans Serif"/>
                <a:cs typeface="Microsoft Sans Serif"/>
              </a:rPr>
              <a:t>n</a:t>
            </a:r>
            <a:r>
              <a:rPr sz="2800" b="1" spc="170" dirty="0">
                <a:solidFill>
                  <a:srgbClr val="FFFFFF"/>
                </a:solidFill>
                <a:latin typeface="Microsoft Sans Serif"/>
                <a:cs typeface="Microsoft Sans Serif"/>
              </a:rPr>
              <a:t> </a:t>
            </a:r>
            <a:r>
              <a:rPr sz="2800" b="1" spc="80" dirty="0">
                <a:solidFill>
                  <a:srgbClr val="FFFFFF"/>
                </a:solidFill>
                <a:latin typeface="Microsoft Sans Serif"/>
                <a:cs typeface="Microsoft Sans Serif"/>
              </a:rPr>
              <a:t>p</a:t>
            </a:r>
            <a:r>
              <a:rPr sz="2800" b="1" spc="80" dirty="0">
                <a:solidFill>
                  <a:srgbClr val="FFFFFF"/>
                </a:solidFill>
                <a:latin typeface="Trebuchet MS"/>
                <a:cs typeface="Trebuchet MS"/>
              </a:rPr>
              <a:t>r</a:t>
            </a:r>
            <a:r>
              <a:rPr sz="2800" b="1" spc="80" dirty="0">
                <a:solidFill>
                  <a:srgbClr val="FFFFFF"/>
                </a:solidFill>
                <a:latin typeface="Microsoft Sans Serif"/>
                <a:cs typeface="Microsoft Sans Serif"/>
              </a:rPr>
              <a:t>oje</a:t>
            </a:r>
            <a:r>
              <a:rPr sz="2800" b="1" spc="80" dirty="0">
                <a:solidFill>
                  <a:srgbClr val="FFFFFF"/>
                </a:solidFill>
                <a:latin typeface="Trebuchet MS"/>
                <a:cs typeface="Trebuchet MS"/>
              </a:rPr>
              <a:t>t</a:t>
            </a:r>
            <a:r>
              <a:rPr sz="2800" b="1" spc="155" dirty="0">
                <a:solidFill>
                  <a:srgbClr val="FFFFFF"/>
                </a:solidFill>
                <a:latin typeface="Trebuchet MS"/>
                <a:cs typeface="Trebuchet MS"/>
              </a:rPr>
              <a:t> </a:t>
            </a:r>
            <a:r>
              <a:rPr sz="2800" b="1" spc="70" dirty="0">
                <a:solidFill>
                  <a:srgbClr val="FFFFFF"/>
                </a:solidFill>
                <a:latin typeface="Trebuchet MS"/>
                <a:cs typeface="Trebuchet MS"/>
              </a:rPr>
              <a:t>r</a:t>
            </a:r>
            <a:r>
              <a:rPr sz="2800" b="1" spc="70" dirty="0">
                <a:solidFill>
                  <a:srgbClr val="FFFFFF"/>
                </a:solidFill>
                <a:latin typeface="Microsoft Sans Serif"/>
                <a:cs typeface="Microsoft Sans Serif"/>
              </a:rPr>
              <a:t>éel</a:t>
            </a:r>
            <a:r>
              <a:rPr sz="2800" b="1" spc="170" dirty="0">
                <a:solidFill>
                  <a:srgbClr val="FFFFFF"/>
                </a:solidFill>
                <a:latin typeface="Microsoft Sans Serif"/>
                <a:cs typeface="Microsoft Sans Serif"/>
              </a:rPr>
              <a:t> </a:t>
            </a:r>
            <a:r>
              <a:rPr sz="2800" b="1" spc="195" dirty="0">
                <a:solidFill>
                  <a:srgbClr val="FFFFFF"/>
                </a:solidFill>
                <a:latin typeface="Trebuchet MS"/>
                <a:cs typeface="Trebuchet MS"/>
              </a:rPr>
              <a:t>sur</a:t>
            </a:r>
            <a:r>
              <a:rPr sz="2800" b="1" spc="155" dirty="0">
                <a:solidFill>
                  <a:srgbClr val="FFFFFF"/>
                </a:solidFill>
                <a:latin typeface="Trebuchet MS"/>
                <a:cs typeface="Trebuchet MS"/>
              </a:rPr>
              <a:t> </a:t>
            </a:r>
            <a:r>
              <a:rPr sz="2800" b="1" spc="100" dirty="0">
                <a:solidFill>
                  <a:srgbClr val="FFFFFF"/>
                </a:solidFill>
                <a:latin typeface="Microsoft Sans Serif"/>
                <a:cs typeface="Microsoft Sans Serif"/>
              </a:rPr>
              <a:t>d</a:t>
            </a:r>
            <a:r>
              <a:rPr sz="2800" b="1" spc="100" dirty="0">
                <a:solidFill>
                  <a:srgbClr val="FFFFFF"/>
                </a:solidFill>
                <a:latin typeface="Lucida Sans Unicode"/>
                <a:cs typeface="Lucida Sans Unicode"/>
              </a:rPr>
              <a:t>’</a:t>
            </a:r>
            <a:r>
              <a:rPr sz="2800" b="1" spc="100" dirty="0">
                <a:solidFill>
                  <a:srgbClr val="FFFFFF"/>
                </a:solidFill>
                <a:latin typeface="Microsoft Sans Serif"/>
                <a:cs typeface="Microsoft Sans Serif"/>
              </a:rPr>
              <a:t>a</a:t>
            </a:r>
            <a:r>
              <a:rPr sz="2800" b="1" spc="100" dirty="0">
                <a:solidFill>
                  <a:srgbClr val="FFFFFF"/>
                </a:solidFill>
                <a:latin typeface="Trebuchet MS"/>
                <a:cs typeface="Trebuchet MS"/>
              </a:rPr>
              <a:t>utr</a:t>
            </a:r>
            <a:r>
              <a:rPr sz="2800" b="1" spc="100" dirty="0">
                <a:solidFill>
                  <a:srgbClr val="FFFFFF"/>
                </a:solidFill>
                <a:latin typeface="Microsoft Sans Serif"/>
                <a:cs typeface="Microsoft Sans Serif"/>
              </a:rPr>
              <a:t>e</a:t>
            </a:r>
            <a:r>
              <a:rPr sz="2800" b="1" spc="100" dirty="0">
                <a:solidFill>
                  <a:srgbClr val="FFFFFF"/>
                </a:solidFill>
                <a:latin typeface="Trebuchet MS"/>
                <a:cs typeface="Trebuchet MS"/>
              </a:rPr>
              <a:t>s </a:t>
            </a:r>
            <a:r>
              <a:rPr sz="2800" b="1" spc="105" dirty="0">
                <a:solidFill>
                  <a:srgbClr val="FFFFFF"/>
                </a:solidFill>
                <a:latin typeface="Trebuchet MS"/>
                <a:cs typeface="Trebuchet MS"/>
              </a:rPr>
              <a:t> </a:t>
            </a:r>
            <a:r>
              <a:rPr sz="2800" b="1" spc="110" dirty="0">
                <a:solidFill>
                  <a:srgbClr val="FFFFFF"/>
                </a:solidFill>
                <a:latin typeface="Microsoft Sans Serif"/>
                <a:cs typeface="Microsoft Sans Serif"/>
              </a:rPr>
              <a:t>pop</a:t>
            </a:r>
            <a:r>
              <a:rPr sz="2800" b="1" spc="110" dirty="0">
                <a:solidFill>
                  <a:srgbClr val="FFFFFF"/>
                </a:solidFill>
                <a:latin typeface="Trebuchet MS"/>
                <a:cs typeface="Trebuchet MS"/>
              </a:rPr>
              <a:t>u</a:t>
            </a:r>
            <a:r>
              <a:rPr sz="2800" b="1" spc="110" dirty="0">
                <a:solidFill>
                  <a:srgbClr val="FFFFFF"/>
                </a:solidFill>
                <a:latin typeface="Microsoft Sans Serif"/>
                <a:cs typeface="Microsoft Sans Serif"/>
              </a:rPr>
              <a:t>la</a:t>
            </a:r>
            <a:r>
              <a:rPr sz="2800" b="1" spc="110" dirty="0">
                <a:solidFill>
                  <a:srgbClr val="FFFFFF"/>
                </a:solidFill>
                <a:latin typeface="Trebuchet MS"/>
                <a:cs typeface="Trebuchet MS"/>
              </a:rPr>
              <a:t>t</a:t>
            </a:r>
            <a:r>
              <a:rPr sz="2800" b="1" spc="110" dirty="0">
                <a:solidFill>
                  <a:srgbClr val="FFFFFF"/>
                </a:solidFill>
                <a:latin typeface="Microsoft Sans Serif"/>
                <a:cs typeface="Microsoft Sans Serif"/>
              </a:rPr>
              <a:t>ion</a:t>
            </a:r>
            <a:r>
              <a:rPr sz="2800" b="1" spc="110" dirty="0">
                <a:solidFill>
                  <a:srgbClr val="FFFFFF"/>
                </a:solidFill>
                <a:latin typeface="Trebuchet MS"/>
                <a:cs typeface="Trebuchet MS"/>
              </a:rPr>
              <a:t>s</a:t>
            </a:r>
            <a:r>
              <a:rPr sz="2800" b="1" spc="150" dirty="0">
                <a:solidFill>
                  <a:srgbClr val="FFFFFF"/>
                </a:solidFill>
                <a:latin typeface="Trebuchet MS"/>
                <a:cs typeface="Trebuchet MS"/>
              </a:rPr>
              <a:t> </a:t>
            </a:r>
            <a:r>
              <a:rPr sz="2800" b="1" spc="70" dirty="0">
                <a:solidFill>
                  <a:srgbClr val="FFFFFF"/>
                </a:solidFill>
                <a:latin typeface="Microsoft Sans Serif"/>
                <a:cs typeface="Microsoft Sans Serif"/>
              </a:rPr>
              <a:t>don</a:t>
            </a:r>
            <a:r>
              <a:rPr sz="2800" b="1" spc="70" dirty="0">
                <a:solidFill>
                  <a:srgbClr val="FFFFFF"/>
                </a:solidFill>
                <a:latin typeface="Trebuchet MS"/>
                <a:cs typeface="Trebuchet MS"/>
              </a:rPr>
              <a:t>t</a:t>
            </a:r>
            <a:r>
              <a:rPr sz="2800" b="1" spc="150" dirty="0">
                <a:solidFill>
                  <a:srgbClr val="FFFFFF"/>
                </a:solidFill>
                <a:latin typeface="Trebuchet MS"/>
                <a:cs typeface="Trebuchet MS"/>
              </a:rPr>
              <a:t> </a:t>
            </a:r>
            <a:r>
              <a:rPr sz="2800" b="1" spc="45" dirty="0">
                <a:solidFill>
                  <a:srgbClr val="FFFFFF"/>
                </a:solidFill>
                <a:latin typeface="Microsoft Sans Serif"/>
                <a:cs typeface="Microsoft Sans Serif"/>
              </a:rPr>
              <a:t>le</a:t>
            </a:r>
            <a:r>
              <a:rPr sz="2800" b="1" spc="175" dirty="0">
                <a:solidFill>
                  <a:srgbClr val="FFFFFF"/>
                </a:solidFill>
                <a:latin typeface="Microsoft Sans Serif"/>
                <a:cs typeface="Microsoft Sans Serif"/>
              </a:rPr>
              <a:t> </a:t>
            </a:r>
            <a:r>
              <a:rPr sz="2800" b="1" spc="65" dirty="0">
                <a:solidFill>
                  <a:srgbClr val="FFFFFF"/>
                </a:solidFill>
                <a:latin typeface="Trebuchet MS"/>
                <a:cs typeface="Trebuchet MS"/>
              </a:rPr>
              <a:t>r</a:t>
            </a:r>
            <a:r>
              <a:rPr sz="2800" b="1" spc="65" dirty="0">
                <a:solidFill>
                  <a:srgbClr val="FFFFFF"/>
                </a:solidFill>
                <a:latin typeface="Microsoft Sans Serif"/>
                <a:cs typeface="Microsoft Sans Serif"/>
              </a:rPr>
              <a:t>èglemen</a:t>
            </a:r>
            <a:r>
              <a:rPr sz="2800" b="1" spc="65" dirty="0">
                <a:solidFill>
                  <a:srgbClr val="FFFFFF"/>
                </a:solidFill>
                <a:latin typeface="Trebuchet MS"/>
                <a:cs typeface="Trebuchet MS"/>
              </a:rPr>
              <a:t>t</a:t>
            </a:r>
            <a:r>
              <a:rPr sz="2800" b="1" spc="150" dirty="0">
                <a:solidFill>
                  <a:srgbClr val="FFFFFF"/>
                </a:solidFill>
                <a:latin typeface="Trebuchet MS"/>
                <a:cs typeface="Trebuchet MS"/>
              </a:rPr>
              <a:t> </a:t>
            </a:r>
            <a:r>
              <a:rPr sz="2800" b="1" spc="-20" dirty="0">
                <a:solidFill>
                  <a:srgbClr val="FFFFFF"/>
                </a:solidFill>
                <a:latin typeface="Microsoft Sans Serif"/>
                <a:cs typeface="Microsoft Sans Serif"/>
              </a:rPr>
              <a:t>e</a:t>
            </a:r>
            <a:r>
              <a:rPr sz="2800" b="1" spc="-20" dirty="0">
                <a:solidFill>
                  <a:srgbClr val="FFFFFF"/>
                </a:solidFill>
                <a:latin typeface="Trebuchet MS"/>
                <a:cs typeface="Trebuchet MS"/>
              </a:rPr>
              <a:t>t</a:t>
            </a:r>
            <a:r>
              <a:rPr sz="2800" b="1" spc="150" dirty="0">
                <a:solidFill>
                  <a:srgbClr val="FFFFFF"/>
                </a:solidFill>
                <a:latin typeface="Trebuchet MS"/>
                <a:cs typeface="Trebuchet MS"/>
              </a:rPr>
              <a:t> </a:t>
            </a:r>
            <a:r>
              <a:rPr sz="2800" b="1" spc="114" dirty="0">
                <a:solidFill>
                  <a:srgbClr val="FFFFFF"/>
                </a:solidFill>
                <a:latin typeface="Microsoft Sans Serif"/>
                <a:cs typeface="Microsoft Sans Serif"/>
              </a:rPr>
              <a:t>confo</a:t>
            </a:r>
            <a:r>
              <a:rPr sz="2800" b="1" spc="114" dirty="0">
                <a:solidFill>
                  <a:srgbClr val="FFFFFF"/>
                </a:solidFill>
                <a:latin typeface="Trebuchet MS"/>
                <a:cs typeface="Trebuchet MS"/>
              </a:rPr>
              <a:t>r</a:t>
            </a:r>
            <a:r>
              <a:rPr sz="2800" b="1" spc="114" dirty="0">
                <a:solidFill>
                  <a:srgbClr val="FFFFFF"/>
                </a:solidFill>
                <a:latin typeface="Microsoft Sans Serif"/>
                <a:cs typeface="Microsoft Sans Serif"/>
              </a:rPr>
              <a:t>me</a:t>
            </a:r>
            <a:r>
              <a:rPr sz="2800" b="1" spc="175" dirty="0">
                <a:solidFill>
                  <a:srgbClr val="FFFFFF"/>
                </a:solidFill>
                <a:latin typeface="Microsoft Sans Serif"/>
                <a:cs typeface="Microsoft Sans Serif"/>
              </a:rPr>
              <a:t> </a:t>
            </a:r>
            <a:r>
              <a:rPr sz="2800" b="1" spc="140" dirty="0">
                <a:solidFill>
                  <a:srgbClr val="FFFFFF"/>
                </a:solidFill>
                <a:latin typeface="Microsoft Sans Serif"/>
                <a:cs typeface="Microsoft Sans Serif"/>
              </a:rPr>
              <a:t>o</a:t>
            </a:r>
            <a:r>
              <a:rPr sz="2800" b="1" spc="140" dirty="0">
                <a:solidFill>
                  <a:srgbClr val="FFFFFF"/>
                </a:solidFill>
                <a:latin typeface="Trebuchet MS"/>
                <a:cs typeface="Trebuchet MS"/>
              </a:rPr>
              <a:t>u</a:t>
            </a:r>
            <a:r>
              <a:rPr sz="2800" b="1" spc="150" dirty="0">
                <a:solidFill>
                  <a:srgbClr val="FFFFFF"/>
                </a:solidFill>
                <a:latin typeface="Trebuchet MS"/>
                <a:cs typeface="Trebuchet MS"/>
              </a:rPr>
              <a:t> </a:t>
            </a:r>
            <a:r>
              <a:rPr sz="2800" b="1" spc="90" dirty="0">
                <a:solidFill>
                  <a:srgbClr val="FFFFFF"/>
                </a:solidFill>
                <a:latin typeface="Microsoft Sans Serif"/>
                <a:cs typeface="Microsoft Sans Serif"/>
              </a:rPr>
              <a:t>p</a:t>
            </a:r>
            <a:r>
              <a:rPr sz="2800" b="1" spc="90" dirty="0">
                <a:solidFill>
                  <a:srgbClr val="FFFFFF"/>
                </a:solidFill>
                <a:latin typeface="Trebuchet MS"/>
                <a:cs typeface="Trebuchet MS"/>
              </a:rPr>
              <a:t>r</a:t>
            </a:r>
            <a:r>
              <a:rPr sz="2800" b="1" spc="90" dirty="0">
                <a:solidFill>
                  <a:srgbClr val="FFFFFF"/>
                </a:solidFill>
                <a:latin typeface="Microsoft Sans Serif"/>
                <a:cs typeface="Microsoft Sans Serif"/>
              </a:rPr>
              <a:t>oche</a:t>
            </a:r>
            <a:r>
              <a:rPr sz="2800" b="1" spc="170" dirty="0">
                <a:solidFill>
                  <a:srgbClr val="FFFFFF"/>
                </a:solidFill>
                <a:latin typeface="Microsoft Sans Serif"/>
                <a:cs typeface="Microsoft Sans Serif"/>
              </a:rPr>
              <a:t> </a:t>
            </a:r>
            <a:r>
              <a:rPr sz="2800" b="1" spc="35" dirty="0">
                <a:solidFill>
                  <a:srgbClr val="FFFFFF"/>
                </a:solidFill>
                <a:latin typeface="Microsoft Sans Serif"/>
                <a:cs typeface="Microsoft Sans Serif"/>
              </a:rPr>
              <a:t>de</a:t>
            </a:r>
            <a:r>
              <a:rPr sz="2800" b="1" spc="175" dirty="0">
                <a:solidFill>
                  <a:srgbClr val="FFFFFF"/>
                </a:solidFill>
                <a:latin typeface="Microsoft Sans Serif"/>
                <a:cs typeface="Microsoft Sans Serif"/>
              </a:rPr>
              <a:t> </a:t>
            </a:r>
            <a:r>
              <a:rPr sz="2800" b="1" spc="100" dirty="0">
                <a:solidFill>
                  <a:srgbClr val="FFFFFF"/>
                </a:solidFill>
                <a:latin typeface="Microsoft Sans Serif"/>
                <a:cs typeface="Microsoft Sans Serif"/>
              </a:rPr>
              <a:t>cel</a:t>
            </a:r>
            <a:r>
              <a:rPr sz="2800" b="1" spc="100" dirty="0">
                <a:solidFill>
                  <a:srgbClr val="FFFFFF"/>
                </a:solidFill>
                <a:latin typeface="Trebuchet MS"/>
                <a:cs typeface="Trebuchet MS"/>
              </a:rPr>
              <a:t>u</a:t>
            </a:r>
            <a:r>
              <a:rPr sz="2800" b="1" spc="100" dirty="0">
                <a:solidFill>
                  <a:srgbClr val="FFFFFF"/>
                </a:solidFill>
                <a:latin typeface="Microsoft Sans Serif"/>
                <a:cs typeface="Microsoft Sans Serif"/>
              </a:rPr>
              <a:t>i </a:t>
            </a:r>
            <a:r>
              <a:rPr sz="2800" b="1" spc="105" dirty="0">
                <a:solidFill>
                  <a:srgbClr val="FFFFFF"/>
                </a:solidFill>
                <a:latin typeface="Microsoft Sans Serif"/>
                <a:cs typeface="Microsoft Sans Serif"/>
              </a:rPr>
              <a:t> </a:t>
            </a:r>
            <a:r>
              <a:rPr sz="2800" b="1" spc="90" dirty="0">
                <a:solidFill>
                  <a:srgbClr val="FFFFFF"/>
                </a:solidFill>
                <a:latin typeface="Microsoft Sans Serif"/>
                <a:cs typeface="Microsoft Sans Serif"/>
              </a:rPr>
              <a:t>E</a:t>
            </a:r>
            <a:r>
              <a:rPr sz="2800" b="1" spc="90" dirty="0">
                <a:solidFill>
                  <a:srgbClr val="FFFFFF"/>
                </a:solidFill>
                <a:latin typeface="Trebuchet MS"/>
                <a:cs typeface="Trebuchet MS"/>
              </a:rPr>
              <a:t>ur</a:t>
            </a:r>
            <a:r>
              <a:rPr sz="2800" b="1" spc="90" dirty="0">
                <a:solidFill>
                  <a:srgbClr val="FFFFFF"/>
                </a:solidFill>
                <a:latin typeface="Microsoft Sans Serif"/>
                <a:cs typeface="Microsoft Sans Serif"/>
              </a:rPr>
              <a:t>opeen</a:t>
            </a:r>
            <a:r>
              <a:rPr sz="2800" b="1" spc="170" dirty="0">
                <a:solidFill>
                  <a:srgbClr val="FFFFFF"/>
                </a:solidFill>
                <a:latin typeface="Microsoft Sans Serif"/>
                <a:cs typeface="Microsoft Sans Serif"/>
              </a:rPr>
              <a:t> </a:t>
            </a:r>
            <a:r>
              <a:rPr sz="2800" b="1" spc="30" dirty="0">
                <a:solidFill>
                  <a:srgbClr val="FFFFFF"/>
                </a:solidFill>
                <a:latin typeface="Microsoft Sans Serif"/>
                <a:cs typeface="Microsoft Sans Serif"/>
              </a:rPr>
              <a:t>en</a:t>
            </a:r>
            <a:r>
              <a:rPr sz="2800" b="1" spc="170" dirty="0">
                <a:solidFill>
                  <a:srgbClr val="FFFFFF"/>
                </a:solidFill>
                <a:latin typeface="Microsoft Sans Serif"/>
                <a:cs typeface="Microsoft Sans Serif"/>
              </a:rPr>
              <a:t> </a:t>
            </a:r>
            <a:r>
              <a:rPr sz="2800" b="1" spc="110" dirty="0">
                <a:solidFill>
                  <a:srgbClr val="FFFFFF"/>
                </a:solidFill>
                <a:latin typeface="Microsoft Sans Serif"/>
                <a:cs typeface="Microsoft Sans Serif"/>
              </a:rPr>
              <a:t>a</a:t>
            </a:r>
            <a:r>
              <a:rPr sz="2800" b="1" spc="110" dirty="0">
                <a:solidFill>
                  <a:srgbClr val="FFFFFF"/>
                </a:solidFill>
                <a:latin typeface="Trebuchet MS"/>
                <a:cs typeface="Trebuchet MS"/>
              </a:rPr>
              <a:t>ssur</a:t>
            </a:r>
            <a:r>
              <a:rPr sz="2800" b="1" spc="110" dirty="0">
                <a:solidFill>
                  <a:srgbClr val="FFFFFF"/>
                </a:solidFill>
                <a:latin typeface="Microsoft Sans Serif"/>
                <a:cs typeface="Microsoft Sans Serif"/>
              </a:rPr>
              <a:t>ance</a:t>
            </a:r>
            <a:r>
              <a:rPr sz="2800" b="1" spc="170" dirty="0">
                <a:solidFill>
                  <a:srgbClr val="FFFFFF"/>
                </a:solidFill>
                <a:latin typeface="Microsoft Sans Serif"/>
                <a:cs typeface="Microsoft Sans Serif"/>
              </a:rPr>
              <a:t> </a:t>
            </a:r>
            <a:r>
              <a:rPr sz="2800" b="1" spc="70" dirty="0">
                <a:solidFill>
                  <a:srgbClr val="FFFFFF"/>
                </a:solidFill>
                <a:latin typeface="Trebuchet MS"/>
                <a:cs typeface="Trebuchet MS"/>
              </a:rPr>
              <a:t>v</a:t>
            </a:r>
            <a:r>
              <a:rPr sz="2800" b="1" spc="70" dirty="0">
                <a:solidFill>
                  <a:srgbClr val="FFFFFF"/>
                </a:solidFill>
                <a:latin typeface="Microsoft Sans Serif"/>
                <a:cs typeface="Microsoft Sans Serif"/>
              </a:rPr>
              <a:t>ie</a:t>
            </a:r>
            <a:r>
              <a:rPr sz="2800" b="1" spc="170" dirty="0">
                <a:solidFill>
                  <a:srgbClr val="FFFFFF"/>
                </a:solidFill>
                <a:latin typeface="Microsoft Sans Serif"/>
                <a:cs typeface="Microsoft Sans Serif"/>
              </a:rPr>
              <a:t> </a:t>
            </a:r>
            <a:r>
              <a:rPr sz="2800" b="1" spc="-20" dirty="0">
                <a:solidFill>
                  <a:srgbClr val="FFFFFF"/>
                </a:solidFill>
                <a:latin typeface="Microsoft Sans Serif"/>
                <a:cs typeface="Microsoft Sans Serif"/>
              </a:rPr>
              <a:t>e</a:t>
            </a:r>
            <a:r>
              <a:rPr sz="2800" b="1" spc="-20" dirty="0">
                <a:solidFill>
                  <a:srgbClr val="FFFFFF"/>
                </a:solidFill>
                <a:latin typeface="Trebuchet MS"/>
                <a:cs typeface="Trebuchet MS"/>
              </a:rPr>
              <a:t>t</a:t>
            </a:r>
            <a:r>
              <a:rPr sz="2800" b="1" spc="150" dirty="0">
                <a:solidFill>
                  <a:srgbClr val="FFFFFF"/>
                </a:solidFill>
                <a:latin typeface="Trebuchet MS"/>
                <a:cs typeface="Trebuchet MS"/>
              </a:rPr>
              <a:t> </a:t>
            </a:r>
            <a:r>
              <a:rPr sz="2800" b="1" spc="75" dirty="0">
                <a:solidFill>
                  <a:srgbClr val="FFFFFF"/>
                </a:solidFill>
                <a:latin typeface="Microsoft Sans Serif"/>
                <a:cs typeface="Microsoft Sans Serif"/>
              </a:rPr>
              <a:t>ge</a:t>
            </a:r>
            <a:r>
              <a:rPr sz="2800" b="1" spc="75" dirty="0">
                <a:solidFill>
                  <a:srgbClr val="FFFFFF"/>
                </a:solidFill>
                <a:latin typeface="Trebuchet MS"/>
                <a:cs typeface="Trebuchet MS"/>
              </a:rPr>
              <a:t>st</a:t>
            </a:r>
            <a:r>
              <a:rPr sz="2800" b="1" spc="75" dirty="0">
                <a:solidFill>
                  <a:srgbClr val="FFFFFF"/>
                </a:solidFill>
                <a:latin typeface="Microsoft Sans Serif"/>
                <a:cs typeface="Microsoft Sans Serif"/>
              </a:rPr>
              <a:t>ion</a:t>
            </a:r>
            <a:r>
              <a:rPr sz="2800" b="1" spc="170" dirty="0">
                <a:solidFill>
                  <a:srgbClr val="FFFFFF"/>
                </a:solidFill>
                <a:latin typeface="Microsoft Sans Serif"/>
                <a:cs typeface="Microsoft Sans Serif"/>
              </a:rPr>
              <a:t> </a:t>
            </a:r>
            <a:r>
              <a:rPr sz="2800" b="1" spc="100" dirty="0">
                <a:solidFill>
                  <a:srgbClr val="FFFFFF"/>
                </a:solidFill>
                <a:latin typeface="Microsoft Sans Serif"/>
                <a:cs typeface="Microsoft Sans Serif"/>
              </a:rPr>
              <a:t>de</a:t>
            </a:r>
            <a:r>
              <a:rPr sz="2800" b="1" spc="100" dirty="0">
                <a:solidFill>
                  <a:srgbClr val="FFFFFF"/>
                </a:solidFill>
                <a:latin typeface="Trebuchet MS"/>
                <a:cs typeface="Trebuchet MS"/>
              </a:rPr>
              <a:t>s</a:t>
            </a:r>
            <a:r>
              <a:rPr sz="2800" b="1" spc="150" dirty="0">
                <a:solidFill>
                  <a:srgbClr val="FFFFFF"/>
                </a:solidFill>
                <a:latin typeface="Trebuchet MS"/>
                <a:cs typeface="Trebuchet MS"/>
              </a:rPr>
              <a:t> r</a:t>
            </a:r>
            <a:r>
              <a:rPr sz="2800" b="1" spc="150" dirty="0">
                <a:solidFill>
                  <a:srgbClr val="FFFFFF"/>
                </a:solidFill>
                <a:latin typeface="Microsoft Sans Serif"/>
                <a:cs typeface="Microsoft Sans Serif"/>
              </a:rPr>
              <a:t>i</a:t>
            </a:r>
            <a:r>
              <a:rPr sz="2800" b="1" spc="150" dirty="0">
                <a:solidFill>
                  <a:srgbClr val="FFFFFF"/>
                </a:solidFill>
                <a:latin typeface="Trebuchet MS"/>
                <a:cs typeface="Trebuchet MS"/>
              </a:rPr>
              <a:t>s</a:t>
            </a:r>
            <a:r>
              <a:rPr sz="2800" b="1" spc="150" dirty="0">
                <a:solidFill>
                  <a:srgbClr val="FFFFFF"/>
                </a:solidFill>
                <a:latin typeface="Microsoft Sans Serif"/>
                <a:cs typeface="Microsoft Sans Serif"/>
              </a:rPr>
              <a:t>q</a:t>
            </a:r>
            <a:r>
              <a:rPr sz="2800" b="1" spc="150" dirty="0">
                <a:solidFill>
                  <a:srgbClr val="FFFFFF"/>
                </a:solidFill>
                <a:latin typeface="Trebuchet MS"/>
                <a:cs typeface="Trebuchet MS"/>
              </a:rPr>
              <a:t>u</a:t>
            </a:r>
            <a:r>
              <a:rPr sz="2800" b="1" spc="150" dirty="0">
                <a:solidFill>
                  <a:srgbClr val="FFFFFF"/>
                </a:solidFill>
                <a:latin typeface="Microsoft Sans Serif"/>
                <a:cs typeface="Microsoft Sans Serif"/>
              </a:rPr>
              <a:t>e</a:t>
            </a:r>
            <a:r>
              <a:rPr sz="2800" b="1" spc="150" dirty="0">
                <a:solidFill>
                  <a:srgbClr val="FFFFFF"/>
                </a:solidFill>
                <a:latin typeface="Trebuchet MS"/>
                <a:cs typeface="Trebuchet MS"/>
              </a:rPr>
              <a:t>s </a:t>
            </a:r>
            <a:r>
              <a:rPr sz="2800" b="1" spc="130" dirty="0">
                <a:solidFill>
                  <a:srgbClr val="FFFFFF"/>
                </a:solidFill>
                <a:latin typeface="Lucida Sans Unicode"/>
                <a:cs typeface="Lucida Sans Unicode"/>
              </a:rPr>
              <a:t>.</a:t>
            </a:r>
            <a:endParaRPr sz="2800" b="1" dirty="0">
              <a:latin typeface="Lucida Sans Unicode"/>
              <a:cs typeface="Lucida Sans Unicode"/>
            </a:endParaRPr>
          </a:p>
        </p:txBody>
      </p:sp>
      <p:sp>
        <p:nvSpPr>
          <p:cNvPr id="9" name="object 9"/>
          <p:cNvSpPr txBox="1"/>
          <p:nvPr/>
        </p:nvSpPr>
        <p:spPr>
          <a:xfrm>
            <a:off x="17539481" y="9467201"/>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latin typeface="Microsoft YaHei"/>
                <a:cs typeface="Microsoft YaHei"/>
              </a:rPr>
              <a:t>3</a:t>
            </a:r>
            <a:r>
              <a:rPr sz="1100" dirty="0">
                <a:latin typeface="Microsoft YaHei"/>
                <a:cs typeface="Microsoft YaHei"/>
              </a:rPr>
              <a:t>2</a:t>
            </a:r>
            <a:endParaRPr sz="1100">
              <a:latin typeface="Microsoft YaHei"/>
              <a:cs typeface="Microsoft Ya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03146" y="5756"/>
            <a:ext cx="15693390" cy="10281285"/>
            <a:chOff x="1303146" y="5756"/>
            <a:chExt cx="15693390" cy="10281285"/>
          </a:xfrm>
        </p:grpSpPr>
        <p:pic>
          <p:nvPicPr>
            <p:cNvPr id="3" name="object 3"/>
            <p:cNvPicPr/>
            <p:nvPr/>
          </p:nvPicPr>
          <p:blipFill>
            <a:blip r:embed="rId2" cstate="print"/>
            <a:stretch>
              <a:fillRect/>
            </a:stretch>
          </p:blipFill>
          <p:spPr>
            <a:xfrm>
              <a:off x="1303146" y="5756"/>
              <a:ext cx="14401799" cy="10281242"/>
            </a:xfrm>
            <a:prstGeom prst="rect">
              <a:avLst/>
            </a:prstGeom>
          </p:spPr>
        </p:pic>
        <p:sp>
          <p:nvSpPr>
            <p:cNvPr id="4" name="object 4"/>
            <p:cNvSpPr/>
            <p:nvPr/>
          </p:nvSpPr>
          <p:spPr>
            <a:xfrm>
              <a:off x="5199518" y="5881502"/>
              <a:ext cx="11797030" cy="4405630"/>
            </a:xfrm>
            <a:custGeom>
              <a:avLst/>
              <a:gdLst/>
              <a:ahLst/>
              <a:cxnLst/>
              <a:rect l="l" t="t" r="r" b="b"/>
              <a:pathLst>
                <a:path w="11797030" h="4405630">
                  <a:moveTo>
                    <a:pt x="0" y="0"/>
                  </a:moveTo>
                  <a:lnTo>
                    <a:pt x="11796483" y="0"/>
                  </a:lnTo>
                  <a:lnTo>
                    <a:pt x="11796483" y="4405496"/>
                  </a:lnTo>
                  <a:lnTo>
                    <a:pt x="0" y="4405496"/>
                  </a:lnTo>
                  <a:lnTo>
                    <a:pt x="0" y="0"/>
                  </a:lnTo>
                  <a:close/>
                </a:path>
              </a:pathLst>
            </a:custGeom>
            <a:solidFill>
              <a:srgbClr val="142F13"/>
            </a:solidFill>
          </p:spPr>
          <p:txBody>
            <a:bodyPr wrap="square" lIns="0" tIns="0" rIns="0" bIns="0" rtlCol="0"/>
            <a:lstStyle/>
            <a:p>
              <a:endParaRPr/>
            </a:p>
          </p:txBody>
        </p:sp>
      </p:grpSp>
      <p:sp>
        <p:nvSpPr>
          <p:cNvPr id="5" name="object 5"/>
          <p:cNvSpPr txBox="1"/>
          <p:nvPr/>
        </p:nvSpPr>
        <p:spPr>
          <a:xfrm>
            <a:off x="6740874" y="7774582"/>
            <a:ext cx="7169150" cy="516890"/>
          </a:xfrm>
          <a:prstGeom prst="rect">
            <a:avLst/>
          </a:prstGeom>
        </p:spPr>
        <p:txBody>
          <a:bodyPr vert="horz" wrap="square" lIns="0" tIns="15240" rIns="0" bIns="0" rtlCol="0">
            <a:spAutoFit/>
          </a:bodyPr>
          <a:lstStyle/>
          <a:p>
            <a:pPr marL="12700">
              <a:lnSpc>
                <a:spcPct val="100000"/>
              </a:lnSpc>
              <a:spcBef>
                <a:spcPts val="120"/>
              </a:spcBef>
            </a:pPr>
            <a:r>
              <a:rPr sz="3200" b="1" spc="360" dirty="0">
                <a:solidFill>
                  <a:srgbClr val="FFFFFF"/>
                </a:solidFill>
                <a:latin typeface="Lucida Sans Unicode"/>
                <a:cs typeface="Lucida Sans Unicode"/>
              </a:rPr>
              <a:t>MERCI</a:t>
            </a:r>
            <a:r>
              <a:rPr sz="3200" b="1" spc="15" dirty="0">
                <a:solidFill>
                  <a:srgbClr val="FFFFFF"/>
                </a:solidFill>
                <a:latin typeface="Lucida Sans Unicode"/>
                <a:cs typeface="Lucida Sans Unicode"/>
              </a:rPr>
              <a:t> </a:t>
            </a:r>
            <a:r>
              <a:rPr sz="3200" b="1" spc="270" dirty="0">
                <a:solidFill>
                  <a:srgbClr val="FFFFFF"/>
                </a:solidFill>
                <a:latin typeface="Lucida Sans Unicode"/>
                <a:cs typeface="Lucida Sans Unicode"/>
              </a:rPr>
              <a:t>POUR</a:t>
            </a:r>
            <a:r>
              <a:rPr sz="3200" b="1" spc="15" dirty="0">
                <a:solidFill>
                  <a:srgbClr val="FFFFFF"/>
                </a:solidFill>
                <a:latin typeface="Lucida Sans Unicode"/>
                <a:cs typeface="Lucida Sans Unicode"/>
              </a:rPr>
              <a:t> </a:t>
            </a:r>
            <a:r>
              <a:rPr sz="3200" b="1" spc="285" dirty="0">
                <a:solidFill>
                  <a:srgbClr val="FFFFFF"/>
                </a:solidFill>
                <a:latin typeface="Lucida Sans Unicode"/>
                <a:cs typeface="Lucida Sans Unicode"/>
              </a:rPr>
              <a:t>VOTRE</a:t>
            </a:r>
            <a:r>
              <a:rPr sz="3200" b="1" spc="20" dirty="0">
                <a:solidFill>
                  <a:srgbClr val="FFFFFF"/>
                </a:solidFill>
                <a:latin typeface="Lucida Sans Unicode"/>
                <a:cs typeface="Lucida Sans Unicode"/>
              </a:rPr>
              <a:t> </a:t>
            </a:r>
            <a:r>
              <a:rPr sz="3200" b="1" spc="225" dirty="0">
                <a:solidFill>
                  <a:srgbClr val="FFFFFF"/>
                </a:solidFill>
                <a:latin typeface="Lucida Sans Unicode"/>
                <a:cs typeface="Lucida Sans Unicode"/>
              </a:rPr>
              <a:t>ATTENTION</a:t>
            </a:r>
            <a:endParaRPr sz="3200" b="1" dirty="0">
              <a:latin typeface="Lucida Sans Unicode"/>
              <a:cs typeface="Lucida Sans Unicode"/>
            </a:endParaRPr>
          </a:p>
        </p:txBody>
      </p:sp>
      <p:grpSp>
        <p:nvGrpSpPr>
          <p:cNvPr id="6" name="object 6"/>
          <p:cNvGrpSpPr/>
          <p:nvPr/>
        </p:nvGrpSpPr>
        <p:grpSpPr>
          <a:xfrm>
            <a:off x="0" y="0"/>
            <a:ext cx="17011015" cy="10288905"/>
            <a:chOff x="0" y="0"/>
            <a:chExt cx="17011015" cy="10288905"/>
          </a:xfrm>
        </p:grpSpPr>
        <p:sp>
          <p:nvSpPr>
            <p:cNvPr id="7" name="object 7"/>
            <p:cNvSpPr/>
            <p:nvPr/>
          </p:nvSpPr>
          <p:spPr>
            <a:xfrm>
              <a:off x="16992511"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8" name="object 8"/>
            <p:cNvSpPr/>
            <p:nvPr/>
          </p:nvSpPr>
          <p:spPr>
            <a:xfrm>
              <a:off x="16992511" y="11"/>
              <a:ext cx="18415" cy="10287000"/>
            </a:xfrm>
            <a:custGeom>
              <a:avLst/>
              <a:gdLst/>
              <a:ahLst/>
              <a:cxnLst/>
              <a:rect l="l" t="t" r="r" b="b"/>
              <a:pathLst>
                <a:path w="18415" h="10287000">
                  <a:moveTo>
                    <a:pt x="18110" y="10024402"/>
                  </a:moveTo>
                  <a:lnTo>
                    <a:pt x="0" y="10024402"/>
                  </a:lnTo>
                  <a:lnTo>
                    <a:pt x="0" y="10286987"/>
                  </a:lnTo>
                  <a:lnTo>
                    <a:pt x="18110" y="10286987"/>
                  </a:lnTo>
                  <a:lnTo>
                    <a:pt x="18110" y="10024402"/>
                  </a:lnTo>
                  <a:close/>
                </a:path>
                <a:path w="18415" h="10287000">
                  <a:moveTo>
                    <a:pt x="18110" y="0"/>
                  </a:moveTo>
                  <a:lnTo>
                    <a:pt x="0" y="0"/>
                  </a:lnTo>
                  <a:lnTo>
                    <a:pt x="0" y="322554"/>
                  </a:lnTo>
                  <a:lnTo>
                    <a:pt x="18110" y="322554"/>
                  </a:lnTo>
                  <a:lnTo>
                    <a:pt x="18110" y="0"/>
                  </a:lnTo>
                  <a:close/>
                </a:path>
              </a:pathLst>
            </a:custGeom>
            <a:solidFill>
              <a:srgbClr val="DB3C4D"/>
            </a:solidFill>
          </p:spPr>
          <p:txBody>
            <a:bodyPr wrap="square" lIns="0" tIns="0" rIns="0" bIns="0" rtlCol="0"/>
            <a:lstStyle/>
            <a:p>
              <a:endParaRPr/>
            </a:p>
          </p:txBody>
        </p:sp>
        <p:sp>
          <p:nvSpPr>
            <p:cNvPr id="9" name="object 9"/>
            <p:cNvSpPr/>
            <p:nvPr/>
          </p:nvSpPr>
          <p:spPr>
            <a:xfrm>
              <a:off x="1276405"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solidFill>
              <a:srgbClr val="F4F4F4"/>
            </a:solidFill>
          </p:spPr>
          <p:txBody>
            <a:bodyPr wrap="square" lIns="0" tIns="0" rIns="0" bIns="0" rtlCol="0"/>
            <a:lstStyle/>
            <a:p>
              <a:endParaRPr/>
            </a:p>
          </p:txBody>
        </p:sp>
        <p:sp>
          <p:nvSpPr>
            <p:cNvPr id="10" name="object 10"/>
            <p:cNvSpPr/>
            <p:nvPr/>
          </p:nvSpPr>
          <p:spPr>
            <a:xfrm>
              <a:off x="0" y="0"/>
              <a:ext cx="16991965" cy="10288905"/>
            </a:xfrm>
            <a:custGeom>
              <a:avLst/>
              <a:gdLst/>
              <a:ahLst/>
              <a:cxnLst/>
              <a:rect l="l" t="t" r="r" b="b"/>
              <a:pathLst>
                <a:path w="16991965" h="10288905">
                  <a:moveTo>
                    <a:pt x="2597493" y="6395580"/>
                  </a:moveTo>
                  <a:lnTo>
                    <a:pt x="0" y="6395580"/>
                  </a:lnTo>
                  <a:lnTo>
                    <a:pt x="0" y="6413690"/>
                  </a:lnTo>
                  <a:lnTo>
                    <a:pt x="2597493" y="6413690"/>
                  </a:lnTo>
                  <a:lnTo>
                    <a:pt x="2597493" y="6395580"/>
                  </a:lnTo>
                  <a:close/>
                </a:path>
                <a:path w="16991965" h="10288905">
                  <a:moveTo>
                    <a:pt x="5207063" y="9148610"/>
                  </a:moveTo>
                  <a:lnTo>
                    <a:pt x="5188940" y="9148610"/>
                  </a:lnTo>
                  <a:lnTo>
                    <a:pt x="5188940" y="10288499"/>
                  </a:lnTo>
                  <a:lnTo>
                    <a:pt x="5207063" y="10288499"/>
                  </a:lnTo>
                  <a:lnTo>
                    <a:pt x="5207063" y="10212959"/>
                  </a:lnTo>
                  <a:lnTo>
                    <a:pt x="5207063" y="9148610"/>
                  </a:lnTo>
                  <a:close/>
                </a:path>
                <a:path w="16991965" h="10288905">
                  <a:moveTo>
                    <a:pt x="9151861" y="9886785"/>
                  </a:moveTo>
                  <a:lnTo>
                    <a:pt x="9133738" y="9886785"/>
                  </a:lnTo>
                  <a:lnTo>
                    <a:pt x="9133738" y="10287000"/>
                  </a:lnTo>
                  <a:lnTo>
                    <a:pt x="9151861" y="10287000"/>
                  </a:lnTo>
                  <a:lnTo>
                    <a:pt x="9151861" y="9886785"/>
                  </a:lnTo>
                  <a:close/>
                </a:path>
                <a:path w="16991965" h="10288905">
                  <a:moveTo>
                    <a:pt x="9151861" y="0"/>
                  </a:moveTo>
                  <a:lnTo>
                    <a:pt x="9133738" y="0"/>
                  </a:lnTo>
                  <a:lnTo>
                    <a:pt x="9133738" y="414020"/>
                  </a:lnTo>
                  <a:lnTo>
                    <a:pt x="9151861" y="414020"/>
                  </a:lnTo>
                  <a:lnTo>
                    <a:pt x="9151861" y="0"/>
                  </a:lnTo>
                  <a:close/>
                </a:path>
                <a:path w="16991965" h="10288905">
                  <a:moveTo>
                    <a:pt x="16991965" y="6380835"/>
                  </a:moveTo>
                  <a:lnTo>
                    <a:pt x="15707106" y="6380835"/>
                  </a:lnTo>
                  <a:lnTo>
                    <a:pt x="15707106" y="6398946"/>
                  </a:lnTo>
                  <a:lnTo>
                    <a:pt x="15782595" y="6398946"/>
                  </a:lnTo>
                  <a:lnTo>
                    <a:pt x="16991965" y="6398946"/>
                  </a:lnTo>
                  <a:lnTo>
                    <a:pt x="16991965" y="6380835"/>
                  </a:lnTo>
                  <a:close/>
                </a:path>
              </a:pathLst>
            </a:custGeom>
            <a:solidFill>
              <a:srgbClr val="DB3C4D"/>
            </a:solidFill>
          </p:spPr>
          <p:txBody>
            <a:bodyPr wrap="square" lIns="0" tIns="0" rIns="0" bIns="0" rtlCol="0"/>
            <a:lstStyle/>
            <a:p>
              <a:endParaRPr/>
            </a:p>
          </p:txBody>
        </p:sp>
      </p:grpSp>
      <p:sp>
        <p:nvSpPr>
          <p:cNvPr id="11" name="object 11"/>
          <p:cNvSpPr txBox="1"/>
          <p:nvPr/>
        </p:nvSpPr>
        <p:spPr>
          <a:xfrm>
            <a:off x="17539481" y="9467199"/>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latin typeface="Microsoft YaHei"/>
                <a:cs typeface="Microsoft YaHei"/>
              </a:rPr>
              <a:t>3</a:t>
            </a:r>
            <a:r>
              <a:rPr sz="1100" dirty="0">
                <a:latin typeface="Microsoft YaHei"/>
                <a:cs typeface="Microsoft YaHei"/>
              </a:rPr>
              <a:t>3</a:t>
            </a:r>
            <a:endParaRPr sz="1100">
              <a:latin typeface="Microsoft YaHei"/>
              <a:cs typeface="Microsoft YaHe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439798" y="1"/>
            <a:ext cx="7848600" cy="10287000"/>
            <a:chOff x="10439798" y="1"/>
            <a:chExt cx="7848600" cy="10287000"/>
          </a:xfrm>
        </p:grpSpPr>
        <p:sp>
          <p:nvSpPr>
            <p:cNvPr id="3" name="object 3"/>
            <p:cNvSpPr/>
            <p:nvPr/>
          </p:nvSpPr>
          <p:spPr>
            <a:xfrm>
              <a:off x="15681073" y="1"/>
              <a:ext cx="2607310" cy="10287000"/>
            </a:xfrm>
            <a:custGeom>
              <a:avLst/>
              <a:gdLst/>
              <a:ahLst/>
              <a:cxnLst/>
              <a:rect l="l" t="t" r="r" b="b"/>
              <a:pathLst>
                <a:path w="2607309" h="10287000">
                  <a:moveTo>
                    <a:pt x="2606925" y="10286998"/>
                  </a:moveTo>
                  <a:lnTo>
                    <a:pt x="0" y="10286998"/>
                  </a:lnTo>
                  <a:lnTo>
                    <a:pt x="0" y="0"/>
                  </a:lnTo>
                  <a:lnTo>
                    <a:pt x="2606925" y="0"/>
                  </a:lnTo>
                  <a:lnTo>
                    <a:pt x="2606925" y="10286998"/>
                  </a:lnTo>
                  <a:close/>
                </a:path>
              </a:pathLst>
            </a:custGeom>
            <a:solidFill>
              <a:srgbClr val="142F13"/>
            </a:solidFill>
          </p:spPr>
          <p:txBody>
            <a:bodyPr wrap="square" lIns="0" tIns="0" rIns="0" bIns="0" rtlCol="0"/>
            <a:lstStyle/>
            <a:p>
              <a:endParaRPr/>
            </a:p>
          </p:txBody>
        </p:sp>
        <p:pic>
          <p:nvPicPr>
            <p:cNvPr id="4" name="object 4"/>
            <p:cNvPicPr/>
            <p:nvPr/>
          </p:nvPicPr>
          <p:blipFill>
            <a:blip r:embed="rId2" cstate="print"/>
            <a:stretch>
              <a:fillRect/>
            </a:stretch>
          </p:blipFill>
          <p:spPr>
            <a:xfrm>
              <a:off x="10439798" y="1381570"/>
              <a:ext cx="6553199" cy="8905429"/>
            </a:xfrm>
            <a:prstGeom prst="rect">
              <a:avLst/>
            </a:prstGeom>
          </p:spPr>
        </p:pic>
      </p:grpSp>
      <p:sp>
        <p:nvSpPr>
          <p:cNvPr id="5" name="object 5"/>
          <p:cNvSpPr txBox="1"/>
          <p:nvPr/>
        </p:nvSpPr>
        <p:spPr>
          <a:xfrm>
            <a:off x="2559917" y="4305300"/>
            <a:ext cx="3981664" cy="2780889"/>
          </a:xfrm>
          <a:prstGeom prst="rect">
            <a:avLst/>
          </a:prstGeom>
        </p:spPr>
        <p:txBody>
          <a:bodyPr vert="horz" wrap="square" lIns="0" tIns="10795" rIns="0" bIns="0" rtlCol="0">
            <a:spAutoFit/>
          </a:bodyPr>
          <a:lstStyle/>
          <a:p>
            <a:pPr marL="571500" lvl="0" indent="-571500" fontAlgn="base">
              <a:buFont typeface="Arial" panose="020B0604020202020204" pitchFamily="34" charset="0"/>
              <a:buChar char="•"/>
            </a:pPr>
            <a:r>
              <a:rPr lang="fr-FR" sz="3600" b="1" dirty="0" err="1"/>
              <a:t>Hantous</a:t>
            </a:r>
            <a:r>
              <a:rPr lang="fr-FR" sz="3600" b="1" dirty="0"/>
              <a:t> Mehdi</a:t>
            </a:r>
          </a:p>
          <a:p>
            <a:pPr marL="571500" lvl="0" indent="-571500" fontAlgn="base">
              <a:buFont typeface="Arial" panose="020B0604020202020204" pitchFamily="34" charset="0"/>
              <a:buChar char="•"/>
            </a:pPr>
            <a:r>
              <a:rPr lang="fr-FR" sz="3600" b="1" dirty="0"/>
              <a:t>Ben Amor Ahmed</a:t>
            </a:r>
          </a:p>
          <a:p>
            <a:pPr marL="571500" lvl="0" indent="-571500" fontAlgn="base">
              <a:buFont typeface="Arial" panose="020B0604020202020204" pitchFamily="34" charset="0"/>
              <a:buChar char="•"/>
            </a:pPr>
            <a:r>
              <a:rPr lang="fr-FR" sz="3600" b="1" dirty="0"/>
              <a:t>Bachta Skander</a:t>
            </a:r>
          </a:p>
          <a:p>
            <a:pPr marL="571500" lvl="0" indent="-571500" fontAlgn="base">
              <a:buFont typeface="Arial" panose="020B0604020202020204" pitchFamily="34" charset="0"/>
              <a:buChar char="•"/>
            </a:pPr>
            <a:r>
              <a:rPr lang="fr-FR" sz="3600" b="1" dirty="0" err="1"/>
              <a:t>Mahjoubi</a:t>
            </a:r>
            <a:r>
              <a:rPr lang="fr-FR" sz="3600" b="1" dirty="0"/>
              <a:t> </a:t>
            </a:r>
            <a:r>
              <a:rPr lang="fr-FR" sz="3600" b="1" dirty="0" err="1"/>
              <a:t>Badis</a:t>
            </a:r>
            <a:endParaRPr lang="fr-FR" sz="3600" b="1" dirty="0"/>
          </a:p>
          <a:p>
            <a:pPr marL="571500" lvl="0" indent="-571500" fontAlgn="base">
              <a:buFont typeface="Arial" panose="020B0604020202020204" pitchFamily="34" charset="0"/>
              <a:buChar char="•"/>
            </a:pPr>
            <a:r>
              <a:rPr lang="fr-FR" sz="3600" b="1" dirty="0" err="1"/>
              <a:t>Ayari</a:t>
            </a:r>
            <a:r>
              <a:rPr lang="fr-FR" sz="3600" b="1" dirty="0"/>
              <a:t> </a:t>
            </a:r>
            <a:r>
              <a:rPr lang="fr-FR" sz="3600" b="1" dirty="0" err="1"/>
              <a:t>Balkis</a:t>
            </a:r>
            <a:endParaRPr lang="fr-FR" sz="3600" b="1" dirty="0"/>
          </a:p>
        </p:txBody>
      </p:sp>
      <p:sp>
        <p:nvSpPr>
          <p:cNvPr id="6" name="object 6"/>
          <p:cNvSpPr txBox="1"/>
          <p:nvPr/>
        </p:nvSpPr>
        <p:spPr>
          <a:xfrm>
            <a:off x="17539282" y="9467201"/>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solidFill>
                  <a:srgbClr val="FFFFFF"/>
                </a:solidFill>
                <a:latin typeface="Microsoft YaHei"/>
                <a:cs typeface="Microsoft YaHei"/>
              </a:rPr>
              <a:t>0</a:t>
            </a:r>
            <a:r>
              <a:rPr sz="1100" dirty="0">
                <a:solidFill>
                  <a:srgbClr val="FFFFFF"/>
                </a:solidFill>
                <a:latin typeface="Microsoft YaHei"/>
                <a:cs typeface="Microsoft YaHei"/>
              </a:rPr>
              <a:t>3</a:t>
            </a:r>
            <a:endParaRPr sz="1100">
              <a:latin typeface="Microsoft YaHei"/>
              <a:cs typeface="Microsoft YaHei"/>
            </a:endParaRPr>
          </a:p>
        </p:txBody>
      </p:sp>
      <p:sp>
        <p:nvSpPr>
          <p:cNvPr id="7" name="object 7"/>
          <p:cNvSpPr txBox="1">
            <a:spLocks noGrp="1"/>
          </p:cNvSpPr>
          <p:nvPr>
            <p:ph type="title"/>
          </p:nvPr>
        </p:nvSpPr>
        <p:spPr>
          <a:xfrm>
            <a:off x="2553291" y="1969784"/>
            <a:ext cx="5741035" cy="1122680"/>
          </a:xfrm>
          <a:prstGeom prst="rect">
            <a:avLst/>
          </a:prstGeom>
        </p:spPr>
        <p:txBody>
          <a:bodyPr vert="horz" wrap="square" lIns="0" tIns="12700" rIns="0" bIns="0" rtlCol="0">
            <a:spAutoFit/>
          </a:bodyPr>
          <a:lstStyle/>
          <a:p>
            <a:pPr marL="12700">
              <a:lnSpc>
                <a:spcPct val="100000"/>
              </a:lnSpc>
              <a:spcBef>
                <a:spcPts val="100"/>
              </a:spcBef>
            </a:pPr>
            <a:r>
              <a:rPr sz="7200" spc="370" dirty="0">
                <a:solidFill>
                  <a:srgbClr val="000341"/>
                </a:solidFill>
              </a:rPr>
              <a:t>Présenté</a:t>
            </a:r>
            <a:r>
              <a:rPr sz="7200" spc="300" dirty="0">
                <a:solidFill>
                  <a:srgbClr val="000341"/>
                </a:solidFill>
              </a:rPr>
              <a:t> </a:t>
            </a:r>
            <a:r>
              <a:rPr sz="7200" spc="55" dirty="0">
                <a:solidFill>
                  <a:srgbClr val="000341"/>
                </a:solidFill>
              </a:rPr>
              <a:t>par:</a:t>
            </a:r>
            <a:endParaRPr sz="7200"/>
          </a:p>
        </p:txBody>
      </p:sp>
      <p:sp>
        <p:nvSpPr>
          <p:cNvPr id="8" name="object 8"/>
          <p:cNvSpPr/>
          <p:nvPr/>
        </p:nvSpPr>
        <p:spPr>
          <a:xfrm>
            <a:off x="13921497" y="1378780"/>
            <a:ext cx="932815" cy="18415"/>
          </a:xfrm>
          <a:custGeom>
            <a:avLst/>
            <a:gdLst/>
            <a:ahLst/>
            <a:cxnLst/>
            <a:rect l="l" t="t" r="r" b="b"/>
            <a:pathLst>
              <a:path w="932815" h="18415">
                <a:moveTo>
                  <a:pt x="932344" y="18119"/>
                </a:moveTo>
                <a:lnTo>
                  <a:pt x="0" y="18119"/>
                </a:lnTo>
                <a:lnTo>
                  <a:pt x="0" y="0"/>
                </a:lnTo>
                <a:lnTo>
                  <a:pt x="856900" y="0"/>
                </a:lnTo>
                <a:lnTo>
                  <a:pt x="932344" y="0"/>
                </a:lnTo>
                <a:lnTo>
                  <a:pt x="932344" y="18119"/>
                </a:lnTo>
                <a:close/>
              </a:path>
            </a:pathLst>
          </a:custGeom>
          <a:solidFill>
            <a:srgbClr val="DB3C4D"/>
          </a:solidFill>
        </p:spPr>
        <p:txBody>
          <a:bodyPr wrap="square" lIns="0" tIns="0" rIns="0" bIns="0" rtlCol="0"/>
          <a:lstStyle/>
          <a:p>
            <a:endParaRPr/>
          </a:p>
        </p:txBody>
      </p:sp>
      <p:sp>
        <p:nvSpPr>
          <p:cNvPr id="9" name="object 9"/>
          <p:cNvSpPr/>
          <p:nvPr/>
        </p:nvSpPr>
        <p:spPr>
          <a:xfrm>
            <a:off x="1275265" y="7683666"/>
            <a:ext cx="18415" cy="1268730"/>
          </a:xfrm>
          <a:custGeom>
            <a:avLst/>
            <a:gdLst/>
            <a:ahLst/>
            <a:cxnLst/>
            <a:rect l="l" t="t" r="r" b="b"/>
            <a:pathLst>
              <a:path w="18415" h="1268729">
                <a:moveTo>
                  <a:pt x="0" y="1268384"/>
                </a:moveTo>
                <a:lnTo>
                  <a:pt x="0" y="0"/>
                </a:lnTo>
                <a:lnTo>
                  <a:pt x="18119" y="0"/>
                </a:lnTo>
                <a:lnTo>
                  <a:pt x="18119" y="1192961"/>
                </a:lnTo>
                <a:lnTo>
                  <a:pt x="18119" y="1268384"/>
                </a:lnTo>
                <a:lnTo>
                  <a:pt x="0" y="1268384"/>
                </a:lnTo>
                <a:close/>
              </a:path>
            </a:pathLst>
          </a:custGeom>
          <a:solidFill>
            <a:srgbClr val="DB3C4D"/>
          </a:solidFill>
        </p:spPr>
        <p:txBody>
          <a:bodyPr wrap="square" lIns="0" tIns="0" rIns="0" bIns="0" rtlCol="0"/>
          <a:lstStyle/>
          <a:p>
            <a:endParaRPr/>
          </a:p>
        </p:txBody>
      </p:sp>
      <p:grpSp>
        <p:nvGrpSpPr>
          <p:cNvPr id="10" name="object 10"/>
          <p:cNvGrpSpPr/>
          <p:nvPr/>
        </p:nvGrpSpPr>
        <p:grpSpPr>
          <a:xfrm>
            <a:off x="9133733" y="1"/>
            <a:ext cx="18415" cy="10287000"/>
            <a:chOff x="9133733" y="1"/>
            <a:chExt cx="18415" cy="10287000"/>
          </a:xfrm>
        </p:grpSpPr>
        <p:sp>
          <p:nvSpPr>
            <p:cNvPr id="11" name="object 11"/>
            <p:cNvSpPr/>
            <p:nvPr/>
          </p:nvSpPr>
          <p:spPr>
            <a:xfrm>
              <a:off x="9133733" y="2"/>
              <a:ext cx="18415" cy="10287000"/>
            </a:xfrm>
            <a:custGeom>
              <a:avLst/>
              <a:gdLst/>
              <a:ahLst/>
              <a:cxnLst/>
              <a:rect l="l" t="t" r="r" b="b"/>
              <a:pathLst>
                <a:path w="18415" h="10287000">
                  <a:moveTo>
                    <a:pt x="0" y="10286998"/>
                  </a:moveTo>
                  <a:lnTo>
                    <a:pt x="18119" y="10286998"/>
                  </a:lnTo>
                  <a:lnTo>
                    <a:pt x="18119" y="0"/>
                  </a:lnTo>
                  <a:lnTo>
                    <a:pt x="0" y="0"/>
                  </a:lnTo>
                  <a:lnTo>
                    <a:pt x="0" y="10286998"/>
                  </a:lnTo>
                  <a:close/>
                </a:path>
              </a:pathLst>
            </a:custGeom>
            <a:solidFill>
              <a:srgbClr val="F4F4F4"/>
            </a:solidFill>
          </p:spPr>
          <p:txBody>
            <a:bodyPr wrap="square" lIns="0" tIns="0" rIns="0" bIns="0" rtlCol="0"/>
            <a:lstStyle/>
            <a:p>
              <a:endParaRPr/>
            </a:p>
          </p:txBody>
        </p:sp>
        <p:sp>
          <p:nvSpPr>
            <p:cNvPr id="12" name="object 12"/>
            <p:cNvSpPr/>
            <p:nvPr/>
          </p:nvSpPr>
          <p:spPr>
            <a:xfrm>
              <a:off x="9133739" y="11"/>
              <a:ext cx="18415" cy="10287000"/>
            </a:xfrm>
            <a:custGeom>
              <a:avLst/>
              <a:gdLst/>
              <a:ahLst/>
              <a:cxnLst/>
              <a:rect l="l" t="t" r="r" b="b"/>
              <a:pathLst>
                <a:path w="18415" h="10287000">
                  <a:moveTo>
                    <a:pt x="18122" y="9886772"/>
                  </a:moveTo>
                  <a:lnTo>
                    <a:pt x="0" y="9886772"/>
                  </a:lnTo>
                  <a:lnTo>
                    <a:pt x="0" y="10286987"/>
                  </a:lnTo>
                  <a:lnTo>
                    <a:pt x="18122" y="10286987"/>
                  </a:lnTo>
                  <a:lnTo>
                    <a:pt x="18122" y="9886772"/>
                  </a:lnTo>
                  <a:close/>
                </a:path>
                <a:path w="18415" h="10287000">
                  <a:moveTo>
                    <a:pt x="18122" y="0"/>
                  </a:moveTo>
                  <a:lnTo>
                    <a:pt x="0" y="0"/>
                  </a:lnTo>
                  <a:lnTo>
                    <a:pt x="0" y="414007"/>
                  </a:lnTo>
                  <a:lnTo>
                    <a:pt x="18122" y="414007"/>
                  </a:lnTo>
                  <a:lnTo>
                    <a:pt x="18122" y="0"/>
                  </a:lnTo>
                  <a:close/>
                </a:path>
              </a:pathLst>
            </a:custGeom>
            <a:solidFill>
              <a:srgbClr val="DB3C4D"/>
            </a:solidFill>
          </p:spPr>
          <p:txBody>
            <a:bodyPr wrap="square" lIns="0" tIns="0" rIns="0" bIns="0" rtlCol="0"/>
            <a:lstStyle/>
            <a:p>
              <a:endParaRPr/>
            </a:p>
          </p:txBody>
        </p:sp>
      </p:grpSp>
      <p:sp>
        <p:nvSpPr>
          <p:cNvPr id="13" name="object 13"/>
          <p:cNvSpPr txBox="1"/>
          <p:nvPr/>
        </p:nvSpPr>
        <p:spPr>
          <a:xfrm>
            <a:off x="7587008" y="9624213"/>
            <a:ext cx="1190625" cy="246221"/>
          </a:xfrm>
          <a:prstGeom prst="rect">
            <a:avLst/>
          </a:prstGeom>
        </p:spPr>
        <p:txBody>
          <a:bodyPr vert="horz" wrap="square" lIns="0" tIns="15240" rIns="0" bIns="0" rtlCol="0">
            <a:spAutoFit/>
          </a:bodyPr>
          <a:lstStyle/>
          <a:p>
            <a:pPr marL="12700">
              <a:lnSpc>
                <a:spcPct val="100000"/>
              </a:lnSpc>
              <a:spcBef>
                <a:spcPts val="120"/>
              </a:spcBef>
            </a:pPr>
            <a:r>
              <a:rPr sz="1100" spc="405" dirty="0">
                <a:solidFill>
                  <a:srgbClr val="DB3C4D"/>
                </a:solidFill>
                <a:latin typeface="Microsoft YaHei"/>
                <a:cs typeface="Microsoft YaHei"/>
              </a:rPr>
              <a:t>202</a:t>
            </a:r>
            <a:r>
              <a:rPr lang="fr-FR" sz="1100" spc="280" dirty="0">
                <a:solidFill>
                  <a:srgbClr val="DB3C4D"/>
                </a:solidFill>
                <a:latin typeface="Microsoft YaHei"/>
                <a:cs typeface="Microsoft YaHei"/>
              </a:rPr>
              <a:t>1</a:t>
            </a:r>
            <a:r>
              <a:rPr sz="1100" spc="-200" dirty="0">
                <a:solidFill>
                  <a:srgbClr val="DB3C4D"/>
                </a:solidFill>
                <a:latin typeface="Microsoft YaHei"/>
                <a:cs typeface="Microsoft YaHei"/>
              </a:rPr>
              <a:t> </a:t>
            </a:r>
            <a:r>
              <a:rPr sz="1500" spc="65" dirty="0">
                <a:solidFill>
                  <a:srgbClr val="DB3C4D"/>
                </a:solidFill>
                <a:latin typeface="Lucida Sans Unicode"/>
                <a:cs typeface="Lucida Sans Unicode"/>
              </a:rPr>
              <a:t>/</a:t>
            </a:r>
            <a:r>
              <a:rPr sz="1100" spc="405" dirty="0">
                <a:solidFill>
                  <a:srgbClr val="DB3C4D"/>
                </a:solidFill>
                <a:latin typeface="Microsoft YaHei"/>
                <a:cs typeface="Microsoft YaHei"/>
              </a:rPr>
              <a:t>202</a:t>
            </a:r>
            <a:r>
              <a:rPr lang="fr-FR" sz="1100" spc="280" dirty="0">
                <a:solidFill>
                  <a:srgbClr val="DB3C4D"/>
                </a:solidFill>
                <a:latin typeface="Microsoft YaHei"/>
                <a:cs typeface="Microsoft YaHei"/>
              </a:rPr>
              <a:t>2</a:t>
            </a:r>
            <a:endParaRPr sz="1100" dirty="0">
              <a:latin typeface="Microsoft YaHei"/>
              <a:cs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29444" y="0"/>
            <a:ext cx="2555875" cy="10287000"/>
          </a:xfrm>
          <a:custGeom>
            <a:avLst/>
            <a:gdLst/>
            <a:ahLst/>
            <a:cxnLst/>
            <a:rect l="l" t="t" r="r" b="b"/>
            <a:pathLst>
              <a:path w="2555875" h="10287000">
                <a:moveTo>
                  <a:pt x="0" y="10286999"/>
                </a:moveTo>
                <a:lnTo>
                  <a:pt x="2555847" y="10286999"/>
                </a:lnTo>
                <a:lnTo>
                  <a:pt x="2555847" y="0"/>
                </a:lnTo>
                <a:lnTo>
                  <a:pt x="0" y="0"/>
                </a:lnTo>
                <a:lnTo>
                  <a:pt x="0" y="10286999"/>
                </a:lnTo>
                <a:close/>
              </a:path>
            </a:pathLst>
          </a:custGeom>
          <a:solidFill>
            <a:srgbClr val="142F13"/>
          </a:solidFill>
        </p:spPr>
        <p:txBody>
          <a:bodyPr wrap="square" lIns="0" tIns="0" rIns="0" bIns="0" rtlCol="0"/>
          <a:lstStyle/>
          <a:p>
            <a:endParaRPr/>
          </a:p>
        </p:txBody>
      </p:sp>
      <p:sp>
        <p:nvSpPr>
          <p:cNvPr id="3" name="object 3"/>
          <p:cNvSpPr/>
          <p:nvPr/>
        </p:nvSpPr>
        <p:spPr>
          <a:xfrm>
            <a:off x="1286383" y="0"/>
            <a:ext cx="2619375" cy="10287000"/>
          </a:xfrm>
          <a:custGeom>
            <a:avLst/>
            <a:gdLst/>
            <a:ahLst/>
            <a:cxnLst/>
            <a:rect l="l" t="t" r="r" b="b"/>
            <a:pathLst>
              <a:path w="2619375" h="10287000">
                <a:moveTo>
                  <a:pt x="0" y="10286999"/>
                </a:moveTo>
                <a:lnTo>
                  <a:pt x="2618914" y="10286999"/>
                </a:lnTo>
                <a:lnTo>
                  <a:pt x="2618914" y="0"/>
                </a:lnTo>
                <a:lnTo>
                  <a:pt x="0" y="0"/>
                </a:lnTo>
                <a:lnTo>
                  <a:pt x="0" y="10286999"/>
                </a:lnTo>
                <a:close/>
              </a:path>
            </a:pathLst>
          </a:custGeom>
          <a:solidFill>
            <a:srgbClr val="142F13"/>
          </a:solidFill>
        </p:spPr>
        <p:txBody>
          <a:bodyPr wrap="square" lIns="0" tIns="0" rIns="0" bIns="0" rtlCol="0"/>
          <a:lstStyle/>
          <a:p>
            <a:endParaRPr/>
          </a:p>
        </p:txBody>
      </p:sp>
      <p:sp>
        <p:nvSpPr>
          <p:cNvPr id="4" name="object 4"/>
          <p:cNvSpPr/>
          <p:nvPr/>
        </p:nvSpPr>
        <p:spPr>
          <a:xfrm>
            <a:off x="16985291" y="0"/>
            <a:ext cx="1303020" cy="10287000"/>
          </a:xfrm>
          <a:custGeom>
            <a:avLst/>
            <a:gdLst/>
            <a:ahLst/>
            <a:cxnLst/>
            <a:rect l="l" t="t" r="r" b="b"/>
            <a:pathLst>
              <a:path w="1303019" h="10287000">
                <a:moveTo>
                  <a:pt x="1302707" y="10286999"/>
                </a:moveTo>
                <a:lnTo>
                  <a:pt x="0" y="10286999"/>
                </a:lnTo>
                <a:lnTo>
                  <a:pt x="0" y="0"/>
                </a:lnTo>
                <a:lnTo>
                  <a:pt x="1302707" y="0"/>
                </a:lnTo>
                <a:lnTo>
                  <a:pt x="1302707" y="10286999"/>
                </a:lnTo>
                <a:close/>
              </a:path>
            </a:pathLst>
          </a:custGeom>
          <a:solidFill>
            <a:srgbClr val="FFFFFF"/>
          </a:solidFill>
        </p:spPr>
        <p:txBody>
          <a:bodyPr wrap="square" lIns="0" tIns="0" rIns="0" bIns="0" rtlCol="0"/>
          <a:lstStyle/>
          <a:p>
            <a:endParaRPr/>
          </a:p>
        </p:txBody>
      </p:sp>
      <p:grpSp>
        <p:nvGrpSpPr>
          <p:cNvPr id="5" name="object 5"/>
          <p:cNvGrpSpPr/>
          <p:nvPr/>
        </p:nvGrpSpPr>
        <p:grpSpPr>
          <a:xfrm>
            <a:off x="0" y="0"/>
            <a:ext cx="18288000" cy="10287000"/>
            <a:chOff x="0" y="0"/>
            <a:chExt cx="18288000" cy="10287000"/>
          </a:xfrm>
        </p:grpSpPr>
        <p:sp>
          <p:nvSpPr>
            <p:cNvPr id="6" name="object 6"/>
            <p:cNvSpPr/>
            <p:nvPr/>
          </p:nvSpPr>
          <p:spPr>
            <a:xfrm>
              <a:off x="0" y="0"/>
              <a:ext cx="1286510" cy="10287000"/>
            </a:xfrm>
            <a:custGeom>
              <a:avLst/>
              <a:gdLst/>
              <a:ahLst/>
              <a:cxnLst/>
              <a:rect l="l" t="t" r="r" b="b"/>
              <a:pathLst>
                <a:path w="1286510" h="10287000">
                  <a:moveTo>
                    <a:pt x="0" y="0"/>
                  </a:moveTo>
                  <a:lnTo>
                    <a:pt x="1286383" y="0"/>
                  </a:lnTo>
                  <a:lnTo>
                    <a:pt x="1286383" y="10286999"/>
                  </a:lnTo>
                  <a:lnTo>
                    <a:pt x="0" y="10286999"/>
                  </a:lnTo>
                  <a:lnTo>
                    <a:pt x="0"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0" y="1382660"/>
              <a:ext cx="18287999" cy="7553324"/>
            </a:xfrm>
            <a:prstGeom prst="rect">
              <a:avLst/>
            </a:prstGeom>
          </p:spPr>
        </p:pic>
        <p:sp>
          <p:nvSpPr>
            <p:cNvPr id="8" name="object 8"/>
            <p:cNvSpPr/>
            <p:nvPr/>
          </p:nvSpPr>
          <p:spPr>
            <a:xfrm>
              <a:off x="3905297" y="0"/>
              <a:ext cx="10524490" cy="10287000"/>
            </a:xfrm>
            <a:custGeom>
              <a:avLst/>
              <a:gdLst/>
              <a:ahLst/>
              <a:cxnLst/>
              <a:rect l="l" t="t" r="r" b="b"/>
              <a:pathLst>
                <a:path w="10524490" h="10287000">
                  <a:moveTo>
                    <a:pt x="0" y="0"/>
                  </a:moveTo>
                  <a:lnTo>
                    <a:pt x="10524146" y="0"/>
                  </a:lnTo>
                  <a:lnTo>
                    <a:pt x="10524146" y="10286999"/>
                  </a:lnTo>
                  <a:lnTo>
                    <a:pt x="0" y="10286999"/>
                  </a:lnTo>
                  <a:lnTo>
                    <a:pt x="0" y="0"/>
                  </a:lnTo>
                  <a:close/>
                </a:path>
              </a:pathLst>
            </a:custGeom>
            <a:solidFill>
              <a:srgbClr val="142F13">
                <a:alpha val="86669"/>
              </a:srgbClr>
            </a:solidFill>
          </p:spPr>
          <p:txBody>
            <a:bodyPr wrap="square" lIns="0" tIns="0" rIns="0" bIns="0" rtlCol="0"/>
            <a:lstStyle/>
            <a:p>
              <a:endParaRPr dirty="0"/>
            </a:p>
          </p:txBody>
        </p:sp>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41910">
              <a:lnSpc>
                <a:spcPct val="100000"/>
              </a:lnSpc>
              <a:spcBef>
                <a:spcPts val="100"/>
              </a:spcBef>
            </a:pPr>
            <a:r>
              <a:rPr spc="250" dirty="0"/>
              <a:t>P</a:t>
            </a:r>
            <a:r>
              <a:rPr spc="409" dirty="0"/>
              <a:t>l</a:t>
            </a:r>
            <a:r>
              <a:rPr spc="345" dirty="0"/>
              <a:t>a</a:t>
            </a:r>
            <a:r>
              <a:rPr spc="705" dirty="0"/>
              <a:t>n</a:t>
            </a:r>
          </a:p>
        </p:txBody>
      </p:sp>
      <p:sp>
        <p:nvSpPr>
          <p:cNvPr id="10" name="object 10"/>
          <p:cNvSpPr txBox="1"/>
          <p:nvPr/>
        </p:nvSpPr>
        <p:spPr>
          <a:xfrm>
            <a:off x="4997517" y="5222971"/>
            <a:ext cx="7844407" cy="3295069"/>
          </a:xfrm>
          <a:prstGeom prst="rect">
            <a:avLst/>
          </a:prstGeom>
        </p:spPr>
        <p:txBody>
          <a:bodyPr vert="horz" wrap="square" lIns="0" tIns="15240" rIns="0" bIns="0" rtlCol="0">
            <a:spAutoFit/>
          </a:bodyPr>
          <a:lstStyle/>
          <a:p>
            <a:pPr marL="342900" indent="-342900">
              <a:lnSpc>
                <a:spcPct val="150000"/>
              </a:lnSpc>
              <a:spcBef>
                <a:spcPts val="120"/>
              </a:spcBef>
              <a:buFont typeface="Arial" panose="020B0604020202020204" pitchFamily="34" charset="0"/>
              <a:buChar char="•"/>
            </a:pPr>
            <a:r>
              <a:rPr sz="2400" spc="-75" dirty="0">
                <a:solidFill>
                  <a:schemeClr val="bg1"/>
                </a:solidFill>
                <a:latin typeface="Microsoft Sans Serif"/>
                <a:cs typeface="Microsoft Sans Serif"/>
              </a:rPr>
              <a:t>I</a:t>
            </a:r>
            <a:r>
              <a:rPr lang="en-US" sz="2400" spc="-75" dirty="0">
                <a:solidFill>
                  <a:schemeClr val="bg1"/>
                </a:solidFill>
                <a:latin typeface="Microsoft Sans Serif"/>
                <a:cs typeface="Microsoft Sans Serif"/>
              </a:rPr>
              <a:t>NTRODUCTION</a:t>
            </a:r>
            <a:endParaRPr lang="en-US" sz="2400" dirty="0">
              <a:solidFill>
                <a:schemeClr val="bg1"/>
              </a:solidFill>
              <a:latin typeface="Microsoft Sans Serif"/>
              <a:cs typeface="Microsoft Sans Serif"/>
            </a:endParaRPr>
          </a:p>
          <a:p>
            <a:pPr marL="342900" indent="-342900">
              <a:lnSpc>
                <a:spcPct val="150000"/>
              </a:lnSpc>
              <a:spcBef>
                <a:spcPts val="120"/>
              </a:spcBef>
              <a:buFont typeface="Arial" panose="020B0604020202020204" pitchFamily="34" charset="0"/>
              <a:buChar char="•"/>
            </a:pPr>
            <a:r>
              <a:rPr lang="fr-FR" sz="2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ETUDE DE SURVIE ET DE MORTALITE EN ITALIE</a:t>
            </a:r>
          </a:p>
          <a:p>
            <a:pPr marL="342900" indent="-342900">
              <a:lnSpc>
                <a:spcPct val="150000"/>
              </a:lnSpc>
              <a:spcBef>
                <a:spcPts val="120"/>
              </a:spcBef>
              <a:buFont typeface="Arial" panose="020B0604020202020204" pitchFamily="34" charset="0"/>
              <a:buChar char="•"/>
            </a:pPr>
            <a:r>
              <a:rPr lang="fr-FR" sz="2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AJUSTEMENT ET PRÉVISION DE TAUX DE MORTALITÉ</a:t>
            </a:r>
          </a:p>
          <a:p>
            <a:pPr marL="354965" marR="5080" indent="-342900">
              <a:lnSpc>
                <a:spcPct val="150000"/>
              </a:lnSpc>
              <a:buFont typeface="Arial" panose="020B0604020202020204" pitchFamily="34" charset="0"/>
              <a:buChar char="•"/>
            </a:pPr>
            <a:r>
              <a:rPr lang="fr-FR" sz="2400" dirty="0">
                <a:solidFill>
                  <a:schemeClr val="bg1"/>
                </a:solidFill>
              </a:rPr>
              <a:t> </a:t>
            </a:r>
            <a:r>
              <a:rPr lang="fr-FR" sz="24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TABLES DE MORTALITE ET RENTES VIAGERES</a:t>
            </a:r>
          </a:p>
          <a:p>
            <a:pPr marL="354965" marR="5080" indent="-342900">
              <a:lnSpc>
                <a:spcPct val="150000"/>
              </a:lnSpc>
              <a:buFont typeface="Arial" panose="020B0604020202020204" pitchFamily="34" charset="0"/>
              <a:buChar char="•"/>
            </a:pPr>
            <a:r>
              <a:rPr sz="2400" spc="-80" dirty="0">
                <a:solidFill>
                  <a:schemeClr val="bg1"/>
                </a:solidFill>
                <a:latin typeface="Microsoft Sans Serif"/>
                <a:cs typeface="Microsoft Sans Serif"/>
              </a:rPr>
              <a:t>C</a:t>
            </a:r>
            <a:r>
              <a:rPr lang="en-US" sz="2400" spc="-80" dirty="0">
                <a:solidFill>
                  <a:schemeClr val="bg1"/>
                </a:solidFill>
                <a:latin typeface="Microsoft Sans Serif"/>
                <a:cs typeface="Microsoft Sans Serif"/>
              </a:rPr>
              <a:t>ONCLUSION</a:t>
            </a:r>
            <a:endParaRPr sz="2400" dirty="0">
              <a:solidFill>
                <a:schemeClr val="bg1"/>
              </a:solidFill>
              <a:latin typeface="Microsoft Sans Serif"/>
              <a:cs typeface="Microsoft Sans Serif"/>
            </a:endParaRPr>
          </a:p>
        </p:txBody>
      </p:sp>
      <p:grpSp>
        <p:nvGrpSpPr>
          <p:cNvPr id="11" name="object 11"/>
          <p:cNvGrpSpPr/>
          <p:nvPr/>
        </p:nvGrpSpPr>
        <p:grpSpPr>
          <a:xfrm>
            <a:off x="8426374" y="0"/>
            <a:ext cx="1410335" cy="10287000"/>
            <a:chOff x="8426374" y="0"/>
            <a:chExt cx="1410335" cy="10287000"/>
          </a:xfrm>
        </p:grpSpPr>
        <p:sp>
          <p:nvSpPr>
            <p:cNvPr id="12" name="object 12"/>
            <p:cNvSpPr/>
            <p:nvPr/>
          </p:nvSpPr>
          <p:spPr>
            <a:xfrm>
              <a:off x="9133725" y="11"/>
              <a:ext cx="33020" cy="10287000"/>
            </a:xfrm>
            <a:custGeom>
              <a:avLst/>
              <a:gdLst/>
              <a:ahLst/>
              <a:cxnLst/>
              <a:rect l="l" t="t" r="r" b="b"/>
              <a:pathLst>
                <a:path w="33020" h="10287000">
                  <a:moveTo>
                    <a:pt x="18122" y="9908946"/>
                  </a:moveTo>
                  <a:lnTo>
                    <a:pt x="0" y="9908946"/>
                  </a:lnTo>
                  <a:lnTo>
                    <a:pt x="0" y="10286987"/>
                  </a:lnTo>
                  <a:lnTo>
                    <a:pt x="18122" y="10286987"/>
                  </a:lnTo>
                  <a:lnTo>
                    <a:pt x="18122" y="9908946"/>
                  </a:lnTo>
                  <a:close/>
                </a:path>
                <a:path w="33020" h="10287000">
                  <a:moveTo>
                    <a:pt x="18122" y="0"/>
                  </a:moveTo>
                  <a:lnTo>
                    <a:pt x="0" y="0"/>
                  </a:lnTo>
                  <a:lnTo>
                    <a:pt x="0" y="377901"/>
                  </a:lnTo>
                  <a:lnTo>
                    <a:pt x="18122" y="377901"/>
                  </a:lnTo>
                  <a:lnTo>
                    <a:pt x="18122" y="0"/>
                  </a:lnTo>
                  <a:close/>
                </a:path>
                <a:path w="33020" h="10287000">
                  <a:moveTo>
                    <a:pt x="32956" y="3117088"/>
                  </a:moveTo>
                  <a:lnTo>
                    <a:pt x="14859" y="3117088"/>
                  </a:lnTo>
                  <a:lnTo>
                    <a:pt x="14859" y="3544824"/>
                  </a:lnTo>
                  <a:lnTo>
                    <a:pt x="32956" y="3544824"/>
                  </a:lnTo>
                  <a:lnTo>
                    <a:pt x="32956" y="3469386"/>
                  </a:lnTo>
                  <a:lnTo>
                    <a:pt x="32956" y="3117088"/>
                  </a:lnTo>
                  <a:close/>
                </a:path>
              </a:pathLst>
            </a:custGeom>
            <a:solidFill>
              <a:srgbClr val="DB3C4D"/>
            </a:solidFill>
          </p:spPr>
          <p:txBody>
            <a:bodyPr wrap="square" lIns="0" tIns="0" rIns="0" bIns="0" rtlCol="0"/>
            <a:lstStyle/>
            <a:p>
              <a:endParaRPr/>
            </a:p>
          </p:txBody>
        </p:sp>
        <p:sp>
          <p:nvSpPr>
            <p:cNvPr id="13" name="object 13"/>
            <p:cNvSpPr/>
            <p:nvPr/>
          </p:nvSpPr>
          <p:spPr>
            <a:xfrm>
              <a:off x="8426373" y="1442185"/>
              <a:ext cx="1409700" cy="1409700"/>
            </a:xfrm>
            <a:custGeom>
              <a:avLst/>
              <a:gdLst/>
              <a:ahLst/>
              <a:cxnLst/>
              <a:rect l="l" t="t" r="r" b="b"/>
              <a:pathLst>
                <a:path w="1409700" h="1409700">
                  <a:moveTo>
                    <a:pt x="1085329" y="1171460"/>
                  </a:moveTo>
                  <a:lnTo>
                    <a:pt x="1078103" y="1162291"/>
                  </a:lnTo>
                  <a:lnTo>
                    <a:pt x="1071473" y="1161491"/>
                  </a:lnTo>
                  <a:lnTo>
                    <a:pt x="1066863" y="1165123"/>
                  </a:lnTo>
                  <a:lnTo>
                    <a:pt x="1026883" y="1194028"/>
                  </a:lnTo>
                  <a:lnTo>
                    <a:pt x="985075" y="1219276"/>
                  </a:lnTo>
                  <a:lnTo>
                    <a:pt x="941603" y="1240777"/>
                  </a:lnTo>
                  <a:lnTo>
                    <a:pt x="896632" y="1258493"/>
                  </a:lnTo>
                  <a:lnTo>
                    <a:pt x="850303" y="1272374"/>
                  </a:lnTo>
                  <a:lnTo>
                    <a:pt x="802792" y="1282357"/>
                  </a:lnTo>
                  <a:lnTo>
                    <a:pt x="754253" y="1288389"/>
                  </a:lnTo>
                  <a:lnTo>
                    <a:pt x="704850" y="1290408"/>
                  </a:lnTo>
                  <a:lnTo>
                    <a:pt x="656894" y="1288465"/>
                  </a:lnTo>
                  <a:lnTo>
                    <a:pt x="609993" y="1282738"/>
                  </a:lnTo>
                  <a:lnTo>
                    <a:pt x="564311" y="1273365"/>
                  </a:lnTo>
                  <a:lnTo>
                    <a:pt x="519976" y="1260513"/>
                  </a:lnTo>
                  <a:lnTo>
                    <a:pt x="477151" y="1244320"/>
                  </a:lnTo>
                  <a:lnTo>
                    <a:pt x="435991" y="1224953"/>
                  </a:lnTo>
                  <a:lnTo>
                    <a:pt x="396633" y="1202550"/>
                  </a:lnTo>
                  <a:lnTo>
                    <a:pt x="359257" y="1177277"/>
                  </a:lnTo>
                  <a:lnTo>
                    <a:pt x="323989" y="1149273"/>
                  </a:lnTo>
                  <a:lnTo>
                    <a:pt x="290995" y="1118704"/>
                  </a:lnTo>
                  <a:lnTo>
                    <a:pt x="260426" y="1085710"/>
                  </a:lnTo>
                  <a:lnTo>
                    <a:pt x="232422" y="1050442"/>
                  </a:lnTo>
                  <a:lnTo>
                    <a:pt x="207149" y="1013066"/>
                  </a:lnTo>
                  <a:lnTo>
                    <a:pt x="184746" y="973709"/>
                  </a:lnTo>
                  <a:lnTo>
                    <a:pt x="165379" y="932548"/>
                  </a:lnTo>
                  <a:lnTo>
                    <a:pt x="149186" y="889723"/>
                  </a:lnTo>
                  <a:lnTo>
                    <a:pt x="136334" y="845388"/>
                  </a:lnTo>
                  <a:lnTo>
                    <a:pt x="126961" y="799706"/>
                  </a:lnTo>
                  <a:lnTo>
                    <a:pt x="121234" y="752805"/>
                  </a:lnTo>
                  <a:lnTo>
                    <a:pt x="119291" y="704850"/>
                  </a:lnTo>
                  <a:lnTo>
                    <a:pt x="121653" y="651637"/>
                  </a:lnTo>
                  <a:lnTo>
                    <a:pt x="128714" y="599338"/>
                  </a:lnTo>
                  <a:lnTo>
                    <a:pt x="140385" y="548195"/>
                  </a:lnTo>
                  <a:lnTo>
                    <a:pt x="156603" y="498436"/>
                  </a:lnTo>
                  <a:lnTo>
                    <a:pt x="177279" y="450291"/>
                  </a:lnTo>
                  <a:lnTo>
                    <a:pt x="202349" y="403974"/>
                  </a:lnTo>
                  <a:lnTo>
                    <a:pt x="231736" y="359727"/>
                  </a:lnTo>
                  <a:lnTo>
                    <a:pt x="235204" y="355041"/>
                  </a:lnTo>
                  <a:lnTo>
                    <a:pt x="234188" y="348449"/>
                  </a:lnTo>
                  <a:lnTo>
                    <a:pt x="224764" y="341528"/>
                  </a:lnTo>
                  <a:lnTo>
                    <a:pt x="218135" y="342582"/>
                  </a:lnTo>
                  <a:lnTo>
                    <a:pt x="214706" y="347268"/>
                  </a:lnTo>
                  <a:lnTo>
                    <a:pt x="187807" y="387273"/>
                  </a:lnTo>
                  <a:lnTo>
                    <a:pt x="164338" y="428929"/>
                  </a:lnTo>
                  <a:lnTo>
                    <a:pt x="144322" y="472084"/>
                  </a:lnTo>
                  <a:lnTo>
                    <a:pt x="127850" y="516585"/>
                  </a:lnTo>
                  <a:lnTo>
                    <a:pt x="114935" y="562267"/>
                  </a:lnTo>
                  <a:lnTo>
                    <a:pt x="105651" y="608977"/>
                  </a:lnTo>
                  <a:lnTo>
                    <a:pt x="100050" y="656551"/>
                  </a:lnTo>
                  <a:lnTo>
                    <a:pt x="98171" y="704850"/>
                  </a:lnTo>
                  <a:lnTo>
                    <a:pt x="99999" y="752195"/>
                  </a:lnTo>
                  <a:lnTo>
                    <a:pt x="105384" y="798550"/>
                  </a:lnTo>
                  <a:lnTo>
                    <a:pt x="114211" y="843788"/>
                  </a:lnTo>
                  <a:lnTo>
                    <a:pt x="126339" y="887768"/>
                  </a:lnTo>
                  <a:lnTo>
                    <a:pt x="141617" y="930351"/>
                  </a:lnTo>
                  <a:lnTo>
                    <a:pt x="159931" y="971410"/>
                  </a:lnTo>
                  <a:lnTo>
                    <a:pt x="181114" y="1010818"/>
                  </a:lnTo>
                  <a:lnTo>
                    <a:pt x="205054" y="1048410"/>
                  </a:lnTo>
                  <a:lnTo>
                    <a:pt x="231622" y="1084072"/>
                  </a:lnTo>
                  <a:lnTo>
                    <a:pt x="260654" y="1117663"/>
                  </a:lnTo>
                  <a:lnTo>
                    <a:pt x="292036" y="1149045"/>
                  </a:lnTo>
                  <a:lnTo>
                    <a:pt x="325628" y="1178077"/>
                  </a:lnTo>
                  <a:lnTo>
                    <a:pt x="361289" y="1204645"/>
                  </a:lnTo>
                  <a:lnTo>
                    <a:pt x="398881" y="1228585"/>
                  </a:lnTo>
                  <a:lnTo>
                    <a:pt x="438289" y="1249768"/>
                  </a:lnTo>
                  <a:lnTo>
                    <a:pt x="479348" y="1268082"/>
                  </a:lnTo>
                  <a:lnTo>
                    <a:pt x="521931" y="1283360"/>
                  </a:lnTo>
                  <a:lnTo>
                    <a:pt x="565912" y="1295488"/>
                  </a:lnTo>
                  <a:lnTo>
                    <a:pt x="611149" y="1304315"/>
                  </a:lnTo>
                  <a:lnTo>
                    <a:pt x="657504" y="1309700"/>
                  </a:lnTo>
                  <a:lnTo>
                    <a:pt x="704850" y="1311529"/>
                  </a:lnTo>
                  <a:lnTo>
                    <a:pt x="756043" y="1309433"/>
                  </a:lnTo>
                  <a:lnTo>
                    <a:pt x="806335" y="1303185"/>
                  </a:lnTo>
                  <a:lnTo>
                    <a:pt x="855560" y="1292847"/>
                  </a:lnTo>
                  <a:lnTo>
                    <a:pt x="903554" y="1278458"/>
                  </a:lnTo>
                  <a:lnTo>
                    <a:pt x="950163" y="1260094"/>
                  </a:lnTo>
                  <a:lnTo>
                    <a:pt x="995197" y="1237805"/>
                  </a:lnTo>
                  <a:lnTo>
                    <a:pt x="1038517" y="1211656"/>
                  </a:lnTo>
                  <a:lnTo>
                    <a:pt x="1079957" y="1181684"/>
                  </a:lnTo>
                  <a:lnTo>
                    <a:pt x="1084529" y="1178090"/>
                  </a:lnTo>
                  <a:lnTo>
                    <a:pt x="1085329" y="1171460"/>
                  </a:lnTo>
                  <a:close/>
                </a:path>
                <a:path w="1409700" h="1409700">
                  <a:moveTo>
                    <a:pt x="1311529" y="704850"/>
                  </a:moveTo>
                  <a:lnTo>
                    <a:pt x="1309700" y="657504"/>
                  </a:lnTo>
                  <a:lnTo>
                    <a:pt x="1304302" y="611149"/>
                  </a:lnTo>
                  <a:lnTo>
                    <a:pt x="1295476" y="565912"/>
                  </a:lnTo>
                  <a:lnTo>
                    <a:pt x="1283360" y="521931"/>
                  </a:lnTo>
                  <a:lnTo>
                    <a:pt x="1268082" y="479348"/>
                  </a:lnTo>
                  <a:lnTo>
                    <a:pt x="1249768" y="438289"/>
                  </a:lnTo>
                  <a:lnTo>
                    <a:pt x="1228585" y="398881"/>
                  </a:lnTo>
                  <a:lnTo>
                    <a:pt x="1204633" y="361289"/>
                  </a:lnTo>
                  <a:lnTo>
                    <a:pt x="1178077" y="325628"/>
                  </a:lnTo>
                  <a:lnTo>
                    <a:pt x="1149045" y="292036"/>
                  </a:lnTo>
                  <a:lnTo>
                    <a:pt x="1117663" y="260654"/>
                  </a:lnTo>
                  <a:lnTo>
                    <a:pt x="1084072" y="231622"/>
                  </a:lnTo>
                  <a:lnTo>
                    <a:pt x="1048410" y="205066"/>
                  </a:lnTo>
                  <a:lnTo>
                    <a:pt x="1010805" y="181114"/>
                  </a:lnTo>
                  <a:lnTo>
                    <a:pt x="971410" y="159931"/>
                  </a:lnTo>
                  <a:lnTo>
                    <a:pt x="930351" y="141617"/>
                  </a:lnTo>
                  <a:lnTo>
                    <a:pt x="887768" y="126339"/>
                  </a:lnTo>
                  <a:lnTo>
                    <a:pt x="843788" y="114223"/>
                  </a:lnTo>
                  <a:lnTo>
                    <a:pt x="798550" y="105397"/>
                  </a:lnTo>
                  <a:lnTo>
                    <a:pt x="752195" y="99999"/>
                  </a:lnTo>
                  <a:lnTo>
                    <a:pt x="704850" y="98171"/>
                  </a:lnTo>
                  <a:lnTo>
                    <a:pt x="660869" y="99733"/>
                  </a:lnTo>
                  <a:lnTo>
                    <a:pt x="617321" y="104444"/>
                  </a:lnTo>
                  <a:lnTo>
                    <a:pt x="574319" y="112268"/>
                  </a:lnTo>
                  <a:lnTo>
                    <a:pt x="532041" y="123177"/>
                  </a:lnTo>
                  <a:lnTo>
                    <a:pt x="523252" y="130695"/>
                  </a:lnTo>
                  <a:lnTo>
                    <a:pt x="526542" y="141884"/>
                  </a:lnTo>
                  <a:lnTo>
                    <a:pt x="532422" y="145059"/>
                  </a:lnTo>
                  <a:lnTo>
                    <a:pt x="538035" y="143408"/>
                  </a:lnTo>
                  <a:lnTo>
                    <a:pt x="578853" y="132880"/>
                  </a:lnTo>
                  <a:lnTo>
                    <a:pt x="620369" y="125349"/>
                  </a:lnTo>
                  <a:lnTo>
                    <a:pt x="662406" y="120802"/>
                  </a:lnTo>
                  <a:lnTo>
                    <a:pt x="704850" y="119291"/>
                  </a:lnTo>
                  <a:lnTo>
                    <a:pt x="752805" y="121234"/>
                  </a:lnTo>
                  <a:lnTo>
                    <a:pt x="799693" y="126961"/>
                  </a:lnTo>
                  <a:lnTo>
                    <a:pt x="845388" y="136334"/>
                  </a:lnTo>
                  <a:lnTo>
                    <a:pt x="889723" y="149186"/>
                  </a:lnTo>
                  <a:lnTo>
                    <a:pt x="932548" y="165379"/>
                  </a:lnTo>
                  <a:lnTo>
                    <a:pt x="973709" y="184746"/>
                  </a:lnTo>
                  <a:lnTo>
                    <a:pt x="1013053" y="207149"/>
                  </a:lnTo>
                  <a:lnTo>
                    <a:pt x="1050442" y="232422"/>
                  </a:lnTo>
                  <a:lnTo>
                    <a:pt x="1085710" y="260426"/>
                  </a:lnTo>
                  <a:lnTo>
                    <a:pt x="1118704" y="290995"/>
                  </a:lnTo>
                  <a:lnTo>
                    <a:pt x="1149273" y="323989"/>
                  </a:lnTo>
                  <a:lnTo>
                    <a:pt x="1177277" y="359257"/>
                  </a:lnTo>
                  <a:lnTo>
                    <a:pt x="1202550" y="396646"/>
                  </a:lnTo>
                  <a:lnTo>
                    <a:pt x="1224953" y="435991"/>
                  </a:lnTo>
                  <a:lnTo>
                    <a:pt x="1244320" y="477151"/>
                  </a:lnTo>
                  <a:lnTo>
                    <a:pt x="1260513" y="519976"/>
                  </a:lnTo>
                  <a:lnTo>
                    <a:pt x="1273365" y="564311"/>
                  </a:lnTo>
                  <a:lnTo>
                    <a:pt x="1282738" y="610006"/>
                  </a:lnTo>
                  <a:lnTo>
                    <a:pt x="1288465" y="656894"/>
                  </a:lnTo>
                  <a:lnTo>
                    <a:pt x="1290408" y="704850"/>
                  </a:lnTo>
                  <a:lnTo>
                    <a:pt x="1288211" y="755421"/>
                  </a:lnTo>
                  <a:lnTo>
                    <a:pt x="1281684" y="805383"/>
                  </a:lnTo>
                  <a:lnTo>
                    <a:pt x="1270914" y="854468"/>
                  </a:lnTo>
                  <a:lnTo>
                    <a:pt x="1256030" y="902385"/>
                  </a:lnTo>
                  <a:lnTo>
                    <a:pt x="1237119" y="948842"/>
                  </a:lnTo>
                  <a:lnTo>
                    <a:pt x="1214285" y="993559"/>
                  </a:lnTo>
                  <a:lnTo>
                    <a:pt x="1187627" y="1036243"/>
                  </a:lnTo>
                  <a:lnTo>
                    <a:pt x="1157262" y="1076629"/>
                  </a:lnTo>
                  <a:lnTo>
                    <a:pt x="1153541" y="1081151"/>
                  </a:lnTo>
                  <a:lnTo>
                    <a:pt x="1154176" y="1087780"/>
                  </a:lnTo>
                  <a:lnTo>
                    <a:pt x="1160640" y="1093101"/>
                  </a:lnTo>
                  <a:lnTo>
                    <a:pt x="1163053" y="1093901"/>
                  </a:lnTo>
                  <a:lnTo>
                    <a:pt x="1168463" y="1093901"/>
                  </a:lnTo>
                  <a:lnTo>
                    <a:pt x="1205039" y="1048207"/>
                  </a:lnTo>
                  <a:lnTo>
                    <a:pt x="1232662" y="1003973"/>
                  </a:lnTo>
                  <a:lnTo>
                    <a:pt x="1256322" y="957643"/>
                  </a:lnTo>
                  <a:lnTo>
                    <a:pt x="1275918" y="909510"/>
                  </a:lnTo>
                  <a:lnTo>
                    <a:pt x="1291336" y="859866"/>
                  </a:lnTo>
                  <a:lnTo>
                    <a:pt x="1302486" y="809015"/>
                  </a:lnTo>
                  <a:lnTo>
                    <a:pt x="1309255" y="757250"/>
                  </a:lnTo>
                  <a:lnTo>
                    <a:pt x="1311529" y="704850"/>
                  </a:lnTo>
                  <a:close/>
                </a:path>
                <a:path w="1409700" h="1409700">
                  <a:moveTo>
                    <a:pt x="1409700" y="704850"/>
                  </a:moveTo>
                  <a:lnTo>
                    <a:pt x="1408074" y="656666"/>
                  </a:lnTo>
                  <a:lnTo>
                    <a:pt x="1403261" y="609333"/>
                  </a:lnTo>
                  <a:lnTo>
                    <a:pt x="1395361" y="562978"/>
                  </a:lnTo>
                  <a:lnTo>
                    <a:pt x="1388579" y="534758"/>
                  </a:lnTo>
                  <a:lnTo>
                    <a:pt x="1388579" y="704850"/>
                  </a:lnTo>
                  <a:lnTo>
                    <a:pt x="1386865" y="753605"/>
                  </a:lnTo>
                  <a:lnTo>
                    <a:pt x="1381785" y="801446"/>
                  </a:lnTo>
                  <a:lnTo>
                    <a:pt x="1373454" y="848271"/>
                  </a:lnTo>
                  <a:lnTo>
                    <a:pt x="1361998" y="893927"/>
                  </a:lnTo>
                  <a:lnTo>
                    <a:pt x="1347520" y="938339"/>
                  </a:lnTo>
                  <a:lnTo>
                    <a:pt x="1330159" y="981354"/>
                  </a:lnTo>
                  <a:lnTo>
                    <a:pt x="1310017" y="1022883"/>
                  </a:lnTo>
                  <a:lnTo>
                    <a:pt x="1287208" y="1062799"/>
                  </a:lnTo>
                  <a:lnTo>
                    <a:pt x="1261859" y="1100975"/>
                  </a:lnTo>
                  <a:lnTo>
                    <a:pt x="1234071" y="1137310"/>
                  </a:lnTo>
                  <a:lnTo>
                    <a:pt x="1203972" y="1171689"/>
                  </a:lnTo>
                  <a:lnTo>
                    <a:pt x="1171676" y="1203972"/>
                  </a:lnTo>
                  <a:lnTo>
                    <a:pt x="1137310" y="1234071"/>
                  </a:lnTo>
                  <a:lnTo>
                    <a:pt x="1100975" y="1261859"/>
                  </a:lnTo>
                  <a:lnTo>
                    <a:pt x="1062786" y="1287208"/>
                  </a:lnTo>
                  <a:lnTo>
                    <a:pt x="1022883" y="1310017"/>
                  </a:lnTo>
                  <a:lnTo>
                    <a:pt x="981354" y="1330159"/>
                  </a:lnTo>
                  <a:lnTo>
                    <a:pt x="938326" y="1347533"/>
                  </a:lnTo>
                  <a:lnTo>
                    <a:pt x="893927" y="1361998"/>
                  </a:lnTo>
                  <a:lnTo>
                    <a:pt x="848258" y="1373454"/>
                  </a:lnTo>
                  <a:lnTo>
                    <a:pt x="801446" y="1381785"/>
                  </a:lnTo>
                  <a:lnTo>
                    <a:pt x="753605" y="1386865"/>
                  </a:lnTo>
                  <a:lnTo>
                    <a:pt x="704850" y="1388579"/>
                  </a:lnTo>
                  <a:lnTo>
                    <a:pt x="656094" y="1386865"/>
                  </a:lnTo>
                  <a:lnTo>
                    <a:pt x="608253" y="1381785"/>
                  </a:lnTo>
                  <a:lnTo>
                    <a:pt x="561428" y="1373454"/>
                  </a:lnTo>
                  <a:lnTo>
                    <a:pt x="515772" y="1361998"/>
                  </a:lnTo>
                  <a:lnTo>
                    <a:pt x="471360" y="1347533"/>
                  </a:lnTo>
                  <a:lnTo>
                    <a:pt x="428345" y="1330159"/>
                  </a:lnTo>
                  <a:lnTo>
                    <a:pt x="386816" y="1310017"/>
                  </a:lnTo>
                  <a:lnTo>
                    <a:pt x="346900" y="1287208"/>
                  </a:lnTo>
                  <a:lnTo>
                    <a:pt x="308724" y="1261859"/>
                  </a:lnTo>
                  <a:lnTo>
                    <a:pt x="272389" y="1234071"/>
                  </a:lnTo>
                  <a:lnTo>
                    <a:pt x="238010" y="1203972"/>
                  </a:lnTo>
                  <a:lnTo>
                    <a:pt x="205727" y="1171689"/>
                  </a:lnTo>
                  <a:lnTo>
                    <a:pt x="175628" y="1137310"/>
                  </a:lnTo>
                  <a:lnTo>
                    <a:pt x="147840" y="1100975"/>
                  </a:lnTo>
                  <a:lnTo>
                    <a:pt x="122491" y="1062799"/>
                  </a:lnTo>
                  <a:lnTo>
                    <a:pt x="99682" y="1022883"/>
                  </a:lnTo>
                  <a:lnTo>
                    <a:pt x="79540" y="981354"/>
                  </a:lnTo>
                  <a:lnTo>
                    <a:pt x="62166" y="938339"/>
                  </a:lnTo>
                  <a:lnTo>
                    <a:pt x="47701" y="893927"/>
                  </a:lnTo>
                  <a:lnTo>
                    <a:pt x="36245" y="848271"/>
                  </a:lnTo>
                  <a:lnTo>
                    <a:pt x="27914" y="801446"/>
                  </a:lnTo>
                  <a:lnTo>
                    <a:pt x="22834" y="753605"/>
                  </a:lnTo>
                  <a:lnTo>
                    <a:pt x="21120" y="704850"/>
                  </a:lnTo>
                  <a:lnTo>
                    <a:pt x="22834" y="656094"/>
                  </a:lnTo>
                  <a:lnTo>
                    <a:pt x="27914" y="608253"/>
                  </a:lnTo>
                  <a:lnTo>
                    <a:pt x="36245" y="561441"/>
                  </a:lnTo>
                  <a:lnTo>
                    <a:pt x="47701" y="515772"/>
                  </a:lnTo>
                  <a:lnTo>
                    <a:pt x="62166" y="471373"/>
                  </a:lnTo>
                  <a:lnTo>
                    <a:pt x="79540" y="428345"/>
                  </a:lnTo>
                  <a:lnTo>
                    <a:pt x="99682" y="386816"/>
                  </a:lnTo>
                  <a:lnTo>
                    <a:pt x="122491" y="346913"/>
                  </a:lnTo>
                  <a:lnTo>
                    <a:pt x="147840" y="308724"/>
                  </a:lnTo>
                  <a:lnTo>
                    <a:pt x="175628" y="272389"/>
                  </a:lnTo>
                  <a:lnTo>
                    <a:pt x="205727" y="238023"/>
                  </a:lnTo>
                  <a:lnTo>
                    <a:pt x="238010" y="205727"/>
                  </a:lnTo>
                  <a:lnTo>
                    <a:pt x="272389" y="175628"/>
                  </a:lnTo>
                  <a:lnTo>
                    <a:pt x="308724" y="147840"/>
                  </a:lnTo>
                  <a:lnTo>
                    <a:pt x="346900" y="122491"/>
                  </a:lnTo>
                  <a:lnTo>
                    <a:pt x="386816" y="99682"/>
                  </a:lnTo>
                  <a:lnTo>
                    <a:pt x="428345" y="79540"/>
                  </a:lnTo>
                  <a:lnTo>
                    <a:pt x="471360" y="62179"/>
                  </a:lnTo>
                  <a:lnTo>
                    <a:pt x="515772" y="47701"/>
                  </a:lnTo>
                  <a:lnTo>
                    <a:pt x="561428" y="36245"/>
                  </a:lnTo>
                  <a:lnTo>
                    <a:pt x="608253" y="27914"/>
                  </a:lnTo>
                  <a:lnTo>
                    <a:pt x="656094" y="22834"/>
                  </a:lnTo>
                  <a:lnTo>
                    <a:pt x="704850" y="21120"/>
                  </a:lnTo>
                  <a:lnTo>
                    <a:pt x="753605" y="22834"/>
                  </a:lnTo>
                  <a:lnTo>
                    <a:pt x="801446" y="27914"/>
                  </a:lnTo>
                  <a:lnTo>
                    <a:pt x="848258" y="36245"/>
                  </a:lnTo>
                  <a:lnTo>
                    <a:pt x="893927" y="47701"/>
                  </a:lnTo>
                  <a:lnTo>
                    <a:pt x="938326" y="62179"/>
                  </a:lnTo>
                  <a:lnTo>
                    <a:pt x="981354" y="79540"/>
                  </a:lnTo>
                  <a:lnTo>
                    <a:pt x="1022883" y="99682"/>
                  </a:lnTo>
                  <a:lnTo>
                    <a:pt x="1062786" y="122491"/>
                  </a:lnTo>
                  <a:lnTo>
                    <a:pt x="1100975" y="147840"/>
                  </a:lnTo>
                  <a:lnTo>
                    <a:pt x="1137310" y="175628"/>
                  </a:lnTo>
                  <a:lnTo>
                    <a:pt x="1171676" y="205727"/>
                  </a:lnTo>
                  <a:lnTo>
                    <a:pt x="1203972" y="238023"/>
                  </a:lnTo>
                  <a:lnTo>
                    <a:pt x="1234071" y="272389"/>
                  </a:lnTo>
                  <a:lnTo>
                    <a:pt x="1261859" y="308724"/>
                  </a:lnTo>
                  <a:lnTo>
                    <a:pt x="1287208" y="346913"/>
                  </a:lnTo>
                  <a:lnTo>
                    <a:pt x="1310017" y="386816"/>
                  </a:lnTo>
                  <a:lnTo>
                    <a:pt x="1330159" y="428345"/>
                  </a:lnTo>
                  <a:lnTo>
                    <a:pt x="1347520" y="471373"/>
                  </a:lnTo>
                  <a:lnTo>
                    <a:pt x="1361998" y="515772"/>
                  </a:lnTo>
                  <a:lnTo>
                    <a:pt x="1373454" y="561441"/>
                  </a:lnTo>
                  <a:lnTo>
                    <a:pt x="1381785" y="608253"/>
                  </a:lnTo>
                  <a:lnTo>
                    <a:pt x="1386865" y="656094"/>
                  </a:lnTo>
                  <a:lnTo>
                    <a:pt x="1388579" y="704850"/>
                  </a:lnTo>
                  <a:lnTo>
                    <a:pt x="1388579" y="534758"/>
                  </a:lnTo>
                  <a:lnTo>
                    <a:pt x="1370736" y="473570"/>
                  </a:lnTo>
                  <a:lnTo>
                    <a:pt x="1354226" y="430745"/>
                  </a:lnTo>
                  <a:lnTo>
                    <a:pt x="1335062" y="389305"/>
                  </a:lnTo>
                  <a:lnTo>
                    <a:pt x="1313332" y="349364"/>
                  </a:lnTo>
                  <a:lnTo>
                    <a:pt x="1289164" y="311023"/>
                  </a:lnTo>
                  <a:lnTo>
                    <a:pt x="1262659" y="274396"/>
                  </a:lnTo>
                  <a:lnTo>
                    <a:pt x="1233906" y="239572"/>
                  </a:lnTo>
                  <a:lnTo>
                    <a:pt x="1203032" y="206667"/>
                  </a:lnTo>
                  <a:lnTo>
                    <a:pt x="1170127" y="175793"/>
                  </a:lnTo>
                  <a:lnTo>
                    <a:pt x="1135303" y="147040"/>
                  </a:lnTo>
                  <a:lnTo>
                    <a:pt x="1098677" y="120535"/>
                  </a:lnTo>
                  <a:lnTo>
                    <a:pt x="1060335" y="96367"/>
                  </a:lnTo>
                  <a:lnTo>
                    <a:pt x="1020394" y="74637"/>
                  </a:lnTo>
                  <a:lnTo>
                    <a:pt x="978954" y="55473"/>
                  </a:lnTo>
                  <a:lnTo>
                    <a:pt x="936129" y="38963"/>
                  </a:lnTo>
                  <a:lnTo>
                    <a:pt x="892009" y="25209"/>
                  </a:lnTo>
                  <a:lnTo>
                    <a:pt x="874941" y="21120"/>
                  </a:lnTo>
                  <a:lnTo>
                    <a:pt x="846721" y="14338"/>
                  </a:lnTo>
                  <a:lnTo>
                    <a:pt x="800366" y="6438"/>
                  </a:lnTo>
                  <a:lnTo>
                    <a:pt x="753033" y="1625"/>
                  </a:lnTo>
                  <a:lnTo>
                    <a:pt x="704850" y="0"/>
                  </a:lnTo>
                  <a:lnTo>
                    <a:pt x="656666" y="1625"/>
                  </a:lnTo>
                  <a:lnTo>
                    <a:pt x="609333" y="6438"/>
                  </a:lnTo>
                  <a:lnTo>
                    <a:pt x="562965" y="14338"/>
                  </a:lnTo>
                  <a:lnTo>
                    <a:pt x="517677" y="25209"/>
                  </a:lnTo>
                  <a:lnTo>
                    <a:pt x="473570" y="38963"/>
                  </a:lnTo>
                  <a:lnTo>
                    <a:pt x="430745" y="55473"/>
                  </a:lnTo>
                  <a:lnTo>
                    <a:pt x="389305" y="74637"/>
                  </a:lnTo>
                  <a:lnTo>
                    <a:pt x="349364" y="96367"/>
                  </a:lnTo>
                  <a:lnTo>
                    <a:pt x="311023" y="120535"/>
                  </a:lnTo>
                  <a:lnTo>
                    <a:pt x="274396" y="147040"/>
                  </a:lnTo>
                  <a:lnTo>
                    <a:pt x="239572" y="175793"/>
                  </a:lnTo>
                  <a:lnTo>
                    <a:pt x="206667" y="206667"/>
                  </a:lnTo>
                  <a:lnTo>
                    <a:pt x="175793" y="239572"/>
                  </a:lnTo>
                  <a:lnTo>
                    <a:pt x="147040" y="274396"/>
                  </a:lnTo>
                  <a:lnTo>
                    <a:pt x="120535" y="311023"/>
                  </a:lnTo>
                  <a:lnTo>
                    <a:pt x="96367" y="349364"/>
                  </a:lnTo>
                  <a:lnTo>
                    <a:pt x="74637" y="389305"/>
                  </a:lnTo>
                  <a:lnTo>
                    <a:pt x="55473" y="430745"/>
                  </a:lnTo>
                  <a:lnTo>
                    <a:pt x="38963" y="473570"/>
                  </a:lnTo>
                  <a:lnTo>
                    <a:pt x="25209" y="517677"/>
                  </a:lnTo>
                  <a:lnTo>
                    <a:pt x="14338" y="562978"/>
                  </a:lnTo>
                  <a:lnTo>
                    <a:pt x="6438" y="609333"/>
                  </a:lnTo>
                  <a:lnTo>
                    <a:pt x="1625" y="656666"/>
                  </a:lnTo>
                  <a:lnTo>
                    <a:pt x="0" y="704850"/>
                  </a:lnTo>
                  <a:lnTo>
                    <a:pt x="1625" y="753033"/>
                  </a:lnTo>
                  <a:lnTo>
                    <a:pt x="6438" y="800366"/>
                  </a:lnTo>
                  <a:lnTo>
                    <a:pt x="14338" y="846734"/>
                  </a:lnTo>
                  <a:lnTo>
                    <a:pt x="25209" y="892022"/>
                  </a:lnTo>
                  <a:lnTo>
                    <a:pt x="38963" y="936129"/>
                  </a:lnTo>
                  <a:lnTo>
                    <a:pt x="55473" y="978954"/>
                  </a:lnTo>
                  <a:lnTo>
                    <a:pt x="74637" y="1020394"/>
                  </a:lnTo>
                  <a:lnTo>
                    <a:pt x="96367" y="1060335"/>
                  </a:lnTo>
                  <a:lnTo>
                    <a:pt x="120535" y="1098677"/>
                  </a:lnTo>
                  <a:lnTo>
                    <a:pt x="147040" y="1135303"/>
                  </a:lnTo>
                  <a:lnTo>
                    <a:pt x="175793" y="1170127"/>
                  </a:lnTo>
                  <a:lnTo>
                    <a:pt x="206667" y="1203032"/>
                  </a:lnTo>
                  <a:lnTo>
                    <a:pt x="239572" y="1233906"/>
                  </a:lnTo>
                  <a:lnTo>
                    <a:pt x="274396" y="1262659"/>
                  </a:lnTo>
                  <a:lnTo>
                    <a:pt x="311023" y="1289164"/>
                  </a:lnTo>
                  <a:lnTo>
                    <a:pt x="349364" y="1313332"/>
                  </a:lnTo>
                  <a:lnTo>
                    <a:pt x="389305" y="1335062"/>
                  </a:lnTo>
                  <a:lnTo>
                    <a:pt x="430745" y="1354226"/>
                  </a:lnTo>
                  <a:lnTo>
                    <a:pt x="473570" y="1370736"/>
                  </a:lnTo>
                  <a:lnTo>
                    <a:pt x="517677" y="1384490"/>
                  </a:lnTo>
                  <a:lnTo>
                    <a:pt x="562965" y="1395361"/>
                  </a:lnTo>
                  <a:lnTo>
                    <a:pt x="609333" y="1403261"/>
                  </a:lnTo>
                  <a:lnTo>
                    <a:pt x="656666" y="1408074"/>
                  </a:lnTo>
                  <a:lnTo>
                    <a:pt x="704850" y="1409700"/>
                  </a:lnTo>
                  <a:lnTo>
                    <a:pt x="753033" y="1408074"/>
                  </a:lnTo>
                  <a:lnTo>
                    <a:pt x="800366" y="1403261"/>
                  </a:lnTo>
                  <a:lnTo>
                    <a:pt x="846721" y="1395361"/>
                  </a:lnTo>
                  <a:lnTo>
                    <a:pt x="874941" y="1388579"/>
                  </a:lnTo>
                  <a:lnTo>
                    <a:pt x="892009" y="1384490"/>
                  </a:lnTo>
                  <a:lnTo>
                    <a:pt x="936129" y="1370736"/>
                  </a:lnTo>
                  <a:lnTo>
                    <a:pt x="978954" y="1354226"/>
                  </a:lnTo>
                  <a:lnTo>
                    <a:pt x="1020394" y="1335062"/>
                  </a:lnTo>
                  <a:lnTo>
                    <a:pt x="1060335" y="1313332"/>
                  </a:lnTo>
                  <a:lnTo>
                    <a:pt x="1098677" y="1289164"/>
                  </a:lnTo>
                  <a:lnTo>
                    <a:pt x="1135303" y="1262659"/>
                  </a:lnTo>
                  <a:lnTo>
                    <a:pt x="1170127" y="1233906"/>
                  </a:lnTo>
                  <a:lnTo>
                    <a:pt x="1203032" y="1203032"/>
                  </a:lnTo>
                  <a:lnTo>
                    <a:pt x="1233906" y="1170127"/>
                  </a:lnTo>
                  <a:lnTo>
                    <a:pt x="1262659" y="1135303"/>
                  </a:lnTo>
                  <a:lnTo>
                    <a:pt x="1289164" y="1098677"/>
                  </a:lnTo>
                  <a:lnTo>
                    <a:pt x="1313332" y="1060335"/>
                  </a:lnTo>
                  <a:lnTo>
                    <a:pt x="1335062" y="1020394"/>
                  </a:lnTo>
                  <a:lnTo>
                    <a:pt x="1354226" y="978954"/>
                  </a:lnTo>
                  <a:lnTo>
                    <a:pt x="1370736" y="936129"/>
                  </a:lnTo>
                  <a:lnTo>
                    <a:pt x="1384477" y="892022"/>
                  </a:lnTo>
                  <a:lnTo>
                    <a:pt x="1395361" y="846734"/>
                  </a:lnTo>
                  <a:lnTo>
                    <a:pt x="1403261" y="800366"/>
                  </a:lnTo>
                  <a:lnTo>
                    <a:pt x="1408074" y="753033"/>
                  </a:lnTo>
                  <a:lnTo>
                    <a:pt x="1409700" y="704850"/>
                  </a:lnTo>
                  <a:close/>
                </a:path>
              </a:pathLst>
            </a:custGeom>
            <a:solidFill>
              <a:srgbClr val="FFFFFF"/>
            </a:solidFill>
          </p:spPr>
          <p:txBody>
            <a:bodyPr wrap="square" lIns="0" tIns="0" rIns="0" bIns="0" rtlCol="0"/>
            <a:lstStyle/>
            <a:p>
              <a:endParaRPr/>
            </a:p>
          </p:txBody>
        </p:sp>
        <p:pic>
          <p:nvPicPr>
            <p:cNvPr id="14" name="object 14"/>
            <p:cNvPicPr/>
            <p:nvPr/>
          </p:nvPicPr>
          <p:blipFill>
            <a:blip r:embed="rId3" cstate="print"/>
            <a:stretch>
              <a:fillRect/>
            </a:stretch>
          </p:blipFill>
          <p:spPr>
            <a:xfrm>
              <a:off x="8715015" y="1609623"/>
              <a:ext cx="146327" cy="110125"/>
            </a:xfrm>
            <a:prstGeom prst="rect">
              <a:avLst/>
            </a:prstGeom>
          </p:spPr>
        </p:pic>
        <p:sp>
          <p:nvSpPr>
            <p:cNvPr id="15" name="object 15"/>
            <p:cNvSpPr/>
            <p:nvPr/>
          </p:nvSpPr>
          <p:spPr>
            <a:xfrm>
              <a:off x="8919721" y="1830762"/>
              <a:ext cx="549910" cy="632460"/>
            </a:xfrm>
            <a:custGeom>
              <a:avLst/>
              <a:gdLst/>
              <a:ahLst/>
              <a:cxnLst/>
              <a:rect l="l" t="t" r="r" b="b"/>
              <a:pathLst>
                <a:path w="549909" h="632460">
                  <a:moveTo>
                    <a:pt x="12376" y="632071"/>
                  </a:moveTo>
                  <a:lnTo>
                    <a:pt x="8744" y="632071"/>
                  </a:lnTo>
                  <a:lnTo>
                    <a:pt x="6885" y="631606"/>
                  </a:lnTo>
                  <a:lnTo>
                    <a:pt x="1985" y="628776"/>
                  </a:lnTo>
                  <a:lnTo>
                    <a:pt x="0" y="625312"/>
                  </a:lnTo>
                  <a:lnTo>
                    <a:pt x="0" y="7223"/>
                  </a:lnTo>
                  <a:lnTo>
                    <a:pt x="1985" y="3759"/>
                  </a:lnTo>
                  <a:lnTo>
                    <a:pt x="8532" y="0"/>
                  </a:lnTo>
                  <a:lnTo>
                    <a:pt x="12545" y="0"/>
                  </a:lnTo>
                  <a:lnTo>
                    <a:pt x="15840" y="1858"/>
                  </a:lnTo>
                  <a:lnTo>
                    <a:pt x="63392" y="29316"/>
                  </a:lnTo>
                  <a:lnTo>
                    <a:pt x="21121" y="29316"/>
                  </a:lnTo>
                  <a:lnTo>
                    <a:pt x="21121" y="603220"/>
                  </a:lnTo>
                  <a:lnTo>
                    <a:pt x="63392" y="603220"/>
                  </a:lnTo>
                  <a:lnTo>
                    <a:pt x="15840" y="630677"/>
                  </a:lnTo>
                  <a:lnTo>
                    <a:pt x="14193" y="631606"/>
                  </a:lnTo>
                  <a:lnTo>
                    <a:pt x="12376" y="632071"/>
                  </a:lnTo>
                  <a:close/>
                </a:path>
                <a:path w="549909" h="632460">
                  <a:moveTo>
                    <a:pt x="63392" y="603220"/>
                  </a:moveTo>
                  <a:lnTo>
                    <a:pt x="21121" y="603220"/>
                  </a:lnTo>
                  <a:lnTo>
                    <a:pt x="518144" y="316268"/>
                  </a:lnTo>
                  <a:lnTo>
                    <a:pt x="21121" y="29316"/>
                  </a:lnTo>
                  <a:lnTo>
                    <a:pt x="63392" y="29316"/>
                  </a:lnTo>
                  <a:lnTo>
                    <a:pt x="547798" y="309002"/>
                  </a:lnTo>
                  <a:lnTo>
                    <a:pt x="549825" y="312508"/>
                  </a:lnTo>
                  <a:lnTo>
                    <a:pt x="549825" y="320027"/>
                  </a:lnTo>
                  <a:lnTo>
                    <a:pt x="547798" y="323533"/>
                  </a:lnTo>
                  <a:lnTo>
                    <a:pt x="63392" y="603220"/>
                  </a:lnTo>
                  <a:close/>
                </a:path>
                <a:path w="549909" h="632460">
                  <a:moveTo>
                    <a:pt x="5280" y="630677"/>
                  </a:moveTo>
                  <a:close/>
                </a:path>
              </a:pathLst>
            </a:custGeom>
            <a:solidFill>
              <a:srgbClr val="FFFFFF"/>
            </a:solidFill>
          </p:spPr>
          <p:txBody>
            <a:bodyPr wrap="square" lIns="0" tIns="0" rIns="0" bIns="0" rtlCol="0"/>
            <a:lstStyle/>
            <a:p>
              <a:endParaRPr/>
            </a:p>
          </p:txBody>
        </p:sp>
      </p:grpSp>
      <p:sp>
        <p:nvSpPr>
          <p:cNvPr id="16" name="object 16"/>
          <p:cNvSpPr txBox="1"/>
          <p:nvPr/>
        </p:nvSpPr>
        <p:spPr>
          <a:xfrm>
            <a:off x="17539282" y="9467199"/>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latin typeface="Microsoft YaHei"/>
                <a:cs typeface="Microsoft YaHei"/>
              </a:rPr>
              <a:t>0</a:t>
            </a:r>
            <a:r>
              <a:rPr sz="1100" dirty="0">
                <a:latin typeface="Microsoft YaHei"/>
                <a:cs typeface="Microsoft YaHei"/>
              </a:rPr>
              <a:t>4</a:t>
            </a:r>
            <a:endParaRPr sz="1100">
              <a:latin typeface="Microsoft YaHei"/>
              <a:cs typeface="Microsoft Ya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
            <a:ext cx="18288000" cy="10287000"/>
            <a:chOff x="0" y="3"/>
            <a:chExt cx="18288000" cy="10287000"/>
          </a:xfrm>
        </p:grpSpPr>
        <p:pic>
          <p:nvPicPr>
            <p:cNvPr id="3" name="object 3"/>
            <p:cNvPicPr/>
            <p:nvPr/>
          </p:nvPicPr>
          <p:blipFill>
            <a:blip r:embed="rId2" cstate="print"/>
            <a:stretch>
              <a:fillRect/>
            </a:stretch>
          </p:blipFill>
          <p:spPr>
            <a:xfrm>
              <a:off x="0" y="3"/>
              <a:ext cx="18287999" cy="10286996"/>
            </a:xfrm>
            <a:prstGeom prst="rect">
              <a:avLst/>
            </a:prstGeom>
          </p:spPr>
        </p:pic>
        <p:sp>
          <p:nvSpPr>
            <p:cNvPr id="4" name="object 4"/>
            <p:cNvSpPr/>
            <p:nvPr/>
          </p:nvSpPr>
          <p:spPr>
            <a:xfrm>
              <a:off x="16992551" y="8888750"/>
              <a:ext cx="18415" cy="1398270"/>
            </a:xfrm>
            <a:custGeom>
              <a:avLst/>
              <a:gdLst/>
              <a:ahLst/>
              <a:cxnLst/>
              <a:rect l="l" t="t" r="r" b="b"/>
              <a:pathLst>
                <a:path w="18415" h="1398270">
                  <a:moveTo>
                    <a:pt x="0" y="1398249"/>
                  </a:moveTo>
                  <a:lnTo>
                    <a:pt x="0" y="0"/>
                  </a:lnTo>
                  <a:lnTo>
                    <a:pt x="18119" y="0"/>
                  </a:lnTo>
                  <a:lnTo>
                    <a:pt x="18119" y="1398249"/>
                  </a:lnTo>
                  <a:lnTo>
                    <a:pt x="0" y="1398249"/>
                  </a:lnTo>
                  <a:close/>
                </a:path>
              </a:pathLst>
            </a:custGeom>
            <a:solidFill>
              <a:srgbClr val="DB3C4D"/>
            </a:solidFill>
          </p:spPr>
          <p:txBody>
            <a:bodyPr wrap="square" lIns="0" tIns="0" rIns="0" bIns="0" rtlCol="0"/>
            <a:lstStyle/>
            <a:p>
              <a:endParaRPr/>
            </a:p>
          </p:txBody>
        </p:sp>
        <p:sp>
          <p:nvSpPr>
            <p:cNvPr id="5" name="object 5"/>
            <p:cNvSpPr/>
            <p:nvPr/>
          </p:nvSpPr>
          <p:spPr>
            <a:xfrm>
              <a:off x="2688662" y="2725772"/>
              <a:ext cx="12898755" cy="4845685"/>
            </a:xfrm>
            <a:custGeom>
              <a:avLst/>
              <a:gdLst/>
              <a:ahLst/>
              <a:cxnLst/>
              <a:rect l="l" t="t" r="r" b="b"/>
              <a:pathLst>
                <a:path w="12898755" h="4845684">
                  <a:moveTo>
                    <a:pt x="12898209" y="4845090"/>
                  </a:moveTo>
                  <a:lnTo>
                    <a:pt x="0" y="4845090"/>
                  </a:lnTo>
                  <a:lnTo>
                    <a:pt x="0" y="0"/>
                  </a:lnTo>
                  <a:lnTo>
                    <a:pt x="12898209" y="0"/>
                  </a:lnTo>
                  <a:lnTo>
                    <a:pt x="12898209" y="4845090"/>
                  </a:lnTo>
                  <a:close/>
                </a:path>
              </a:pathLst>
            </a:custGeom>
            <a:solidFill>
              <a:srgbClr val="142F13">
                <a:alpha val="76858"/>
              </a:srgbClr>
            </a:solidFill>
          </p:spPr>
          <p:txBody>
            <a:bodyPr wrap="square" lIns="0" tIns="0" rIns="0" bIns="0" rtlCol="0"/>
            <a:lstStyle/>
            <a:p>
              <a:endParaRPr/>
            </a:p>
          </p:txBody>
        </p:sp>
        <p:sp>
          <p:nvSpPr>
            <p:cNvPr id="6" name="object 6"/>
            <p:cNvSpPr/>
            <p:nvPr/>
          </p:nvSpPr>
          <p:spPr>
            <a:xfrm>
              <a:off x="9128506" y="11"/>
              <a:ext cx="18415" cy="10287000"/>
            </a:xfrm>
            <a:custGeom>
              <a:avLst/>
              <a:gdLst/>
              <a:ahLst/>
              <a:cxnLst/>
              <a:rect l="l" t="t" r="r" b="b"/>
              <a:pathLst>
                <a:path w="18415" h="10287000">
                  <a:moveTo>
                    <a:pt x="18122" y="7675486"/>
                  </a:moveTo>
                  <a:lnTo>
                    <a:pt x="12" y="7675486"/>
                  </a:lnTo>
                  <a:lnTo>
                    <a:pt x="12" y="10287000"/>
                  </a:lnTo>
                  <a:lnTo>
                    <a:pt x="18122" y="10287000"/>
                  </a:lnTo>
                  <a:lnTo>
                    <a:pt x="18122" y="7675486"/>
                  </a:lnTo>
                  <a:close/>
                </a:path>
                <a:path w="18415" h="10287000">
                  <a:moveTo>
                    <a:pt x="18122" y="0"/>
                  </a:moveTo>
                  <a:lnTo>
                    <a:pt x="0" y="0"/>
                  </a:lnTo>
                  <a:lnTo>
                    <a:pt x="0" y="2636736"/>
                  </a:lnTo>
                  <a:lnTo>
                    <a:pt x="18122" y="2636736"/>
                  </a:lnTo>
                  <a:lnTo>
                    <a:pt x="18122" y="0"/>
                  </a:lnTo>
                  <a:close/>
                </a:path>
              </a:pathLst>
            </a:custGeom>
            <a:solidFill>
              <a:srgbClr val="DB3C4D"/>
            </a:solidFill>
          </p:spPr>
          <p:txBody>
            <a:bodyPr wrap="square" lIns="0" tIns="0" rIns="0" bIns="0" rtlCol="0"/>
            <a:lstStyle/>
            <a:p>
              <a:endParaRPr/>
            </a:p>
          </p:txBody>
        </p:sp>
      </p:grpSp>
      <p:sp>
        <p:nvSpPr>
          <p:cNvPr id="7" name="object 7"/>
          <p:cNvSpPr txBox="1"/>
          <p:nvPr/>
        </p:nvSpPr>
        <p:spPr>
          <a:xfrm>
            <a:off x="17539282" y="9467202"/>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solidFill>
                  <a:srgbClr val="FFFFFF"/>
                </a:solidFill>
                <a:latin typeface="Microsoft YaHei"/>
                <a:cs typeface="Microsoft YaHei"/>
              </a:rPr>
              <a:t>0</a:t>
            </a:r>
            <a:r>
              <a:rPr sz="1100" dirty="0">
                <a:solidFill>
                  <a:srgbClr val="FFFFFF"/>
                </a:solidFill>
                <a:latin typeface="Microsoft YaHei"/>
                <a:cs typeface="Microsoft YaHei"/>
              </a:rPr>
              <a:t>5</a:t>
            </a:r>
            <a:endParaRPr sz="1100">
              <a:latin typeface="Microsoft YaHei"/>
              <a:cs typeface="Microsoft YaHei"/>
            </a:endParaRPr>
          </a:p>
        </p:txBody>
      </p:sp>
      <p:sp>
        <p:nvSpPr>
          <p:cNvPr id="8" name="object 8"/>
          <p:cNvSpPr txBox="1"/>
          <p:nvPr/>
        </p:nvSpPr>
        <p:spPr>
          <a:xfrm>
            <a:off x="3444975" y="3448317"/>
            <a:ext cx="11536045" cy="3361690"/>
          </a:xfrm>
          <a:prstGeom prst="rect">
            <a:avLst/>
          </a:prstGeom>
        </p:spPr>
        <p:txBody>
          <a:bodyPr vert="horz" wrap="square" lIns="0" tIns="3810" rIns="0" bIns="0" rtlCol="0">
            <a:spAutoFit/>
          </a:bodyPr>
          <a:lstStyle/>
          <a:p>
            <a:pPr marL="12700" marR="5080" algn="ctr">
              <a:lnSpc>
                <a:spcPct val="103699"/>
              </a:lnSpc>
              <a:spcBef>
                <a:spcPts val="30"/>
              </a:spcBef>
            </a:pPr>
            <a:r>
              <a:rPr sz="2350" spc="-60" dirty="0">
                <a:solidFill>
                  <a:srgbClr val="FFFFFF"/>
                </a:solidFill>
                <a:latin typeface="Microsoft Sans Serif"/>
                <a:cs typeface="Microsoft Sans Serif"/>
              </a:rPr>
              <a:t>L</a:t>
            </a:r>
            <a:r>
              <a:rPr sz="1800" spc="-60" dirty="0">
                <a:solidFill>
                  <a:srgbClr val="FFFFFF"/>
                </a:solidFill>
                <a:latin typeface="Tahoma"/>
                <a:cs typeface="Tahoma"/>
              </a:rPr>
              <a:t>’</a:t>
            </a:r>
            <a:r>
              <a:rPr sz="2350" spc="-60" dirty="0">
                <a:solidFill>
                  <a:srgbClr val="FFFFFF"/>
                </a:solidFill>
                <a:latin typeface="Microsoft Sans Serif"/>
                <a:cs typeface="Microsoft Sans Serif"/>
              </a:rPr>
              <a:t>ALLONGEMENT</a:t>
            </a:r>
            <a:r>
              <a:rPr sz="2350" spc="-55" dirty="0">
                <a:solidFill>
                  <a:srgbClr val="FFFFFF"/>
                </a:solidFill>
                <a:latin typeface="Microsoft Sans Serif"/>
                <a:cs typeface="Microsoft Sans Serif"/>
              </a:rPr>
              <a:t> </a:t>
            </a:r>
            <a:r>
              <a:rPr sz="2350" spc="-195" dirty="0">
                <a:solidFill>
                  <a:srgbClr val="FFFFFF"/>
                </a:solidFill>
                <a:latin typeface="Microsoft Sans Serif"/>
                <a:cs typeface="Microsoft Sans Serif"/>
              </a:rPr>
              <a:t>DE</a:t>
            </a:r>
            <a:r>
              <a:rPr sz="2350" spc="-190" dirty="0">
                <a:solidFill>
                  <a:srgbClr val="FFFFFF"/>
                </a:solidFill>
                <a:latin typeface="Microsoft Sans Serif"/>
                <a:cs typeface="Microsoft Sans Serif"/>
              </a:rPr>
              <a:t> </a:t>
            </a:r>
            <a:r>
              <a:rPr sz="2350" spc="-160" dirty="0">
                <a:solidFill>
                  <a:srgbClr val="FFFFFF"/>
                </a:solidFill>
                <a:latin typeface="Microsoft Sans Serif"/>
                <a:cs typeface="Microsoft Sans Serif"/>
              </a:rPr>
              <a:t>LA</a:t>
            </a:r>
            <a:r>
              <a:rPr sz="2350" spc="300" dirty="0">
                <a:solidFill>
                  <a:srgbClr val="FFFFFF"/>
                </a:solidFill>
                <a:latin typeface="Microsoft Sans Serif"/>
                <a:cs typeface="Microsoft Sans Serif"/>
              </a:rPr>
              <a:t> </a:t>
            </a:r>
            <a:r>
              <a:rPr sz="2350" spc="-85" dirty="0">
                <a:solidFill>
                  <a:srgbClr val="FFFFFF"/>
                </a:solidFill>
                <a:latin typeface="Microsoft Sans Serif"/>
                <a:cs typeface="Microsoft Sans Serif"/>
              </a:rPr>
              <a:t>VIE</a:t>
            </a:r>
            <a:r>
              <a:rPr sz="2350" spc="455" dirty="0">
                <a:solidFill>
                  <a:srgbClr val="FFFFFF"/>
                </a:solidFill>
                <a:latin typeface="Microsoft Sans Serif"/>
                <a:cs typeface="Microsoft Sans Serif"/>
              </a:rPr>
              <a:t> </a:t>
            </a:r>
            <a:r>
              <a:rPr sz="2350" spc="-80" dirty="0">
                <a:solidFill>
                  <a:srgbClr val="FFFFFF"/>
                </a:solidFill>
                <a:latin typeface="Microsoft Sans Serif"/>
                <a:cs typeface="Microsoft Sans Serif"/>
              </a:rPr>
              <a:t>HUMAINE</a:t>
            </a:r>
            <a:r>
              <a:rPr sz="2350" spc="465" dirty="0">
                <a:solidFill>
                  <a:srgbClr val="FFFFFF"/>
                </a:solidFill>
                <a:latin typeface="Microsoft Sans Serif"/>
                <a:cs typeface="Microsoft Sans Serif"/>
              </a:rPr>
              <a:t> </a:t>
            </a:r>
            <a:r>
              <a:rPr sz="2350" spc="-185" dirty="0">
                <a:solidFill>
                  <a:srgbClr val="FFFFFF"/>
                </a:solidFill>
                <a:latin typeface="Microsoft Sans Serif"/>
                <a:cs typeface="Microsoft Sans Serif"/>
              </a:rPr>
              <a:t>EST</a:t>
            </a:r>
            <a:r>
              <a:rPr sz="2350" spc="254" dirty="0">
                <a:solidFill>
                  <a:srgbClr val="FFFFFF"/>
                </a:solidFill>
                <a:latin typeface="Microsoft Sans Serif"/>
                <a:cs typeface="Microsoft Sans Serif"/>
              </a:rPr>
              <a:t> </a:t>
            </a:r>
            <a:r>
              <a:rPr sz="2350" spc="-200" dirty="0">
                <a:solidFill>
                  <a:srgbClr val="FFFFFF"/>
                </a:solidFill>
                <a:latin typeface="Microsoft Sans Serif"/>
                <a:cs typeface="Microsoft Sans Serif"/>
              </a:rPr>
              <a:t>UN</a:t>
            </a:r>
            <a:r>
              <a:rPr sz="2350" spc="225" dirty="0">
                <a:solidFill>
                  <a:srgbClr val="FFFFFF"/>
                </a:solidFill>
                <a:latin typeface="Microsoft Sans Serif"/>
                <a:cs typeface="Microsoft Sans Serif"/>
              </a:rPr>
              <a:t> </a:t>
            </a:r>
            <a:r>
              <a:rPr sz="2350" spc="-125" dirty="0">
                <a:solidFill>
                  <a:srgbClr val="FFFFFF"/>
                </a:solidFill>
                <a:latin typeface="Microsoft Sans Serif"/>
                <a:cs typeface="Microsoft Sans Serif"/>
              </a:rPr>
              <a:t>PHÉNOMÈNE</a:t>
            </a:r>
            <a:r>
              <a:rPr sz="2350" spc="375" dirty="0">
                <a:solidFill>
                  <a:srgbClr val="FFFFFF"/>
                </a:solidFill>
                <a:latin typeface="Microsoft Sans Serif"/>
                <a:cs typeface="Microsoft Sans Serif"/>
              </a:rPr>
              <a:t> </a:t>
            </a:r>
            <a:r>
              <a:rPr sz="2350" spc="-215" dirty="0">
                <a:solidFill>
                  <a:srgbClr val="FFFFFF"/>
                </a:solidFill>
                <a:latin typeface="Microsoft Sans Serif"/>
                <a:cs typeface="Microsoft Sans Serif"/>
              </a:rPr>
              <a:t>SANS</a:t>
            </a:r>
            <a:r>
              <a:rPr sz="2350" spc="190" dirty="0">
                <a:solidFill>
                  <a:srgbClr val="FFFFFF"/>
                </a:solidFill>
                <a:latin typeface="Microsoft Sans Serif"/>
                <a:cs typeface="Microsoft Sans Serif"/>
              </a:rPr>
              <a:t> </a:t>
            </a:r>
            <a:r>
              <a:rPr sz="2350" spc="-150" dirty="0">
                <a:solidFill>
                  <a:srgbClr val="FFFFFF"/>
                </a:solidFill>
                <a:latin typeface="Microsoft Sans Serif"/>
                <a:cs typeface="Microsoft Sans Serif"/>
              </a:rPr>
              <a:t>PRÉCÉDENT </a:t>
            </a:r>
            <a:r>
              <a:rPr sz="2350" spc="-145" dirty="0">
                <a:solidFill>
                  <a:srgbClr val="FFFFFF"/>
                </a:solidFill>
                <a:latin typeface="Microsoft Sans Serif"/>
                <a:cs typeface="Microsoft Sans Serif"/>
              </a:rPr>
              <a:t> </a:t>
            </a:r>
            <a:r>
              <a:rPr sz="2350" spc="-170" dirty="0">
                <a:solidFill>
                  <a:srgbClr val="FFFFFF"/>
                </a:solidFill>
                <a:latin typeface="Microsoft Sans Serif"/>
                <a:cs typeface="Microsoft Sans Serif"/>
              </a:rPr>
              <a:t>DANS</a:t>
            </a:r>
            <a:r>
              <a:rPr sz="2350" spc="-165" dirty="0">
                <a:solidFill>
                  <a:srgbClr val="FFFFFF"/>
                </a:solidFill>
                <a:latin typeface="Microsoft Sans Serif"/>
                <a:cs typeface="Microsoft Sans Serif"/>
              </a:rPr>
              <a:t> </a:t>
            </a:r>
            <a:r>
              <a:rPr sz="2350" spc="-55" dirty="0">
                <a:solidFill>
                  <a:srgbClr val="FFFFFF"/>
                </a:solidFill>
                <a:latin typeface="Microsoft Sans Serif"/>
                <a:cs typeface="Microsoft Sans Serif"/>
              </a:rPr>
              <a:t>L</a:t>
            </a:r>
            <a:r>
              <a:rPr sz="1800" spc="-55" dirty="0">
                <a:solidFill>
                  <a:srgbClr val="FFFFFF"/>
                </a:solidFill>
                <a:latin typeface="Tahoma"/>
                <a:cs typeface="Tahoma"/>
              </a:rPr>
              <a:t>’</a:t>
            </a:r>
            <a:r>
              <a:rPr sz="2350" spc="-55" dirty="0">
                <a:solidFill>
                  <a:srgbClr val="FFFFFF"/>
                </a:solidFill>
                <a:latin typeface="Microsoft Sans Serif"/>
                <a:cs typeface="Microsoft Sans Serif"/>
              </a:rPr>
              <a:t>HISTOIRE</a:t>
            </a:r>
            <a:r>
              <a:rPr sz="2350" spc="-50" dirty="0">
                <a:solidFill>
                  <a:srgbClr val="FFFFFF"/>
                </a:solidFill>
                <a:latin typeface="Microsoft Sans Serif"/>
                <a:cs typeface="Microsoft Sans Serif"/>
              </a:rPr>
              <a:t> </a:t>
            </a:r>
            <a:r>
              <a:rPr sz="2350" spc="-195" dirty="0">
                <a:solidFill>
                  <a:srgbClr val="FFFFFF"/>
                </a:solidFill>
                <a:latin typeface="Microsoft Sans Serif"/>
                <a:cs typeface="Microsoft Sans Serif"/>
              </a:rPr>
              <a:t>DE</a:t>
            </a:r>
            <a:r>
              <a:rPr sz="2350" spc="-190" dirty="0">
                <a:solidFill>
                  <a:srgbClr val="FFFFFF"/>
                </a:solidFill>
                <a:latin typeface="Microsoft Sans Serif"/>
                <a:cs typeface="Microsoft Sans Serif"/>
              </a:rPr>
              <a:t> </a:t>
            </a:r>
            <a:r>
              <a:rPr sz="2350" spc="5" dirty="0">
                <a:solidFill>
                  <a:srgbClr val="FFFFFF"/>
                </a:solidFill>
                <a:latin typeface="Microsoft Sans Serif"/>
                <a:cs typeface="Microsoft Sans Serif"/>
              </a:rPr>
              <a:t>L</a:t>
            </a:r>
            <a:r>
              <a:rPr sz="1800" spc="5" dirty="0">
                <a:solidFill>
                  <a:srgbClr val="FFFFFF"/>
                </a:solidFill>
                <a:latin typeface="Tahoma"/>
                <a:cs typeface="Tahoma"/>
              </a:rPr>
              <a:t>’</a:t>
            </a:r>
            <a:r>
              <a:rPr sz="2350" spc="5" dirty="0">
                <a:solidFill>
                  <a:srgbClr val="FFFFFF"/>
                </a:solidFill>
                <a:latin typeface="Microsoft Sans Serif"/>
                <a:cs typeface="Microsoft Sans Serif"/>
              </a:rPr>
              <a:t>HUMANITÉ</a:t>
            </a:r>
            <a:r>
              <a:rPr sz="1800" spc="5" dirty="0">
                <a:solidFill>
                  <a:srgbClr val="FFFFFF"/>
                </a:solidFill>
                <a:latin typeface="Tahoma"/>
                <a:cs typeface="Tahoma"/>
              </a:rPr>
              <a:t>.</a:t>
            </a:r>
            <a:r>
              <a:rPr sz="1800" spc="10" dirty="0">
                <a:solidFill>
                  <a:srgbClr val="FFFFFF"/>
                </a:solidFill>
                <a:latin typeface="Tahoma"/>
                <a:cs typeface="Tahoma"/>
              </a:rPr>
              <a:t> </a:t>
            </a:r>
            <a:r>
              <a:rPr sz="2350" spc="-100" dirty="0">
                <a:solidFill>
                  <a:srgbClr val="FFFFFF"/>
                </a:solidFill>
                <a:latin typeface="Microsoft Sans Serif"/>
                <a:cs typeface="Microsoft Sans Serif"/>
              </a:rPr>
              <a:t>CETTE</a:t>
            </a:r>
            <a:r>
              <a:rPr sz="2350" spc="420" dirty="0">
                <a:solidFill>
                  <a:srgbClr val="FFFFFF"/>
                </a:solidFill>
                <a:latin typeface="Microsoft Sans Serif"/>
                <a:cs typeface="Microsoft Sans Serif"/>
              </a:rPr>
              <a:t> </a:t>
            </a:r>
            <a:r>
              <a:rPr sz="2350" spc="-110" dirty="0">
                <a:solidFill>
                  <a:srgbClr val="FFFFFF"/>
                </a:solidFill>
                <a:latin typeface="Microsoft Sans Serif"/>
                <a:cs typeface="Microsoft Sans Serif"/>
              </a:rPr>
              <a:t>RÉVOLUTION</a:t>
            </a:r>
            <a:r>
              <a:rPr sz="2350" spc="405" dirty="0">
                <a:solidFill>
                  <a:srgbClr val="FFFFFF"/>
                </a:solidFill>
                <a:latin typeface="Microsoft Sans Serif"/>
                <a:cs typeface="Microsoft Sans Serif"/>
              </a:rPr>
              <a:t> </a:t>
            </a:r>
            <a:r>
              <a:rPr sz="2350" spc="-114" dirty="0">
                <a:solidFill>
                  <a:srgbClr val="FFFFFF"/>
                </a:solidFill>
                <a:latin typeface="Microsoft Sans Serif"/>
                <a:cs typeface="Microsoft Sans Serif"/>
              </a:rPr>
              <a:t>DÉMOGRAPHIQUE </a:t>
            </a:r>
            <a:r>
              <a:rPr sz="2350" spc="-110" dirty="0">
                <a:solidFill>
                  <a:srgbClr val="FFFFFF"/>
                </a:solidFill>
                <a:latin typeface="Microsoft Sans Serif"/>
                <a:cs typeface="Microsoft Sans Serif"/>
              </a:rPr>
              <a:t> </a:t>
            </a:r>
            <a:r>
              <a:rPr sz="2350" spc="-114" dirty="0">
                <a:solidFill>
                  <a:srgbClr val="FFFFFF"/>
                </a:solidFill>
                <a:latin typeface="Microsoft Sans Serif"/>
                <a:cs typeface="Microsoft Sans Serif"/>
              </a:rPr>
              <a:t>MAJEURE</a:t>
            </a:r>
            <a:r>
              <a:rPr sz="2350" spc="-110" dirty="0">
                <a:solidFill>
                  <a:srgbClr val="FFFFFF"/>
                </a:solidFill>
                <a:latin typeface="Microsoft Sans Serif"/>
                <a:cs typeface="Microsoft Sans Serif"/>
              </a:rPr>
              <a:t> </a:t>
            </a:r>
            <a:r>
              <a:rPr sz="2350" spc="-95" dirty="0">
                <a:solidFill>
                  <a:srgbClr val="FFFFFF"/>
                </a:solidFill>
                <a:latin typeface="Microsoft Sans Serif"/>
                <a:cs typeface="Microsoft Sans Serif"/>
              </a:rPr>
              <a:t>S</a:t>
            </a:r>
            <a:r>
              <a:rPr sz="1800" spc="-95" dirty="0">
                <a:solidFill>
                  <a:srgbClr val="FFFFFF"/>
                </a:solidFill>
                <a:latin typeface="Tahoma"/>
                <a:cs typeface="Tahoma"/>
              </a:rPr>
              <a:t>’</a:t>
            </a:r>
            <a:r>
              <a:rPr sz="2350" spc="-95" dirty="0">
                <a:solidFill>
                  <a:srgbClr val="FFFFFF"/>
                </a:solidFill>
                <a:latin typeface="Microsoft Sans Serif"/>
                <a:cs typeface="Microsoft Sans Serif"/>
              </a:rPr>
              <a:t>EST</a:t>
            </a:r>
            <a:r>
              <a:rPr sz="2350" spc="-90" dirty="0">
                <a:solidFill>
                  <a:srgbClr val="FFFFFF"/>
                </a:solidFill>
                <a:latin typeface="Microsoft Sans Serif"/>
                <a:cs typeface="Microsoft Sans Serif"/>
              </a:rPr>
              <a:t> </a:t>
            </a:r>
            <a:r>
              <a:rPr sz="2350" spc="-95" dirty="0">
                <a:solidFill>
                  <a:srgbClr val="FFFFFF"/>
                </a:solidFill>
                <a:latin typeface="Microsoft Sans Serif"/>
                <a:cs typeface="Microsoft Sans Serif"/>
              </a:rPr>
              <a:t>ACCOMPLIE</a:t>
            </a:r>
            <a:r>
              <a:rPr sz="2350" spc="-90" dirty="0">
                <a:solidFill>
                  <a:srgbClr val="FFFFFF"/>
                </a:solidFill>
                <a:latin typeface="Microsoft Sans Serif"/>
                <a:cs typeface="Microsoft Sans Serif"/>
              </a:rPr>
              <a:t> </a:t>
            </a:r>
            <a:r>
              <a:rPr sz="2350" spc="-240" dirty="0">
                <a:solidFill>
                  <a:srgbClr val="FFFFFF"/>
                </a:solidFill>
                <a:latin typeface="Microsoft Sans Serif"/>
                <a:cs typeface="Microsoft Sans Serif"/>
              </a:rPr>
              <a:t>POUR</a:t>
            </a:r>
            <a:r>
              <a:rPr sz="2350" spc="-235" dirty="0">
                <a:solidFill>
                  <a:srgbClr val="FFFFFF"/>
                </a:solidFill>
                <a:latin typeface="Microsoft Sans Serif"/>
                <a:cs typeface="Microsoft Sans Serif"/>
              </a:rPr>
              <a:t> </a:t>
            </a:r>
            <a:r>
              <a:rPr sz="2350" spc="-80" dirty="0">
                <a:solidFill>
                  <a:srgbClr val="FFFFFF"/>
                </a:solidFill>
                <a:latin typeface="Microsoft Sans Serif"/>
                <a:cs typeface="Microsoft Sans Serif"/>
              </a:rPr>
              <a:t>L</a:t>
            </a:r>
            <a:r>
              <a:rPr sz="1800" spc="-80" dirty="0">
                <a:solidFill>
                  <a:srgbClr val="FFFFFF"/>
                </a:solidFill>
                <a:latin typeface="Tahoma"/>
                <a:cs typeface="Tahoma"/>
              </a:rPr>
              <a:t>’</a:t>
            </a:r>
            <a:r>
              <a:rPr sz="2350" spc="-80" dirty="0">
                <a:solidFill>
                  <a:srgbClr val="FFFFFF"/>
                </a:solidFill>
                <a:latin typeface="Microsoft Sans Serif"/>
                <a:cs typeface="Microsoft Sans Serif"/>
              </a:rPr>
              <a:t>ESSENTIEL</a:t>
            </a:r>
            <a:r>
              <a:rPr sz="2350" spc="459" dirty="0">
                <a:solidFill>
                  <a:srgbClr val="FFFFFF"/>
                </a:solidFill>
                <a:latin typeface="Microsoft Sans Serif"/>
                <a:cs typeface="Microsoft Sans Serif"/>
              </a:rPr>
              <a:t> </a:t>
            </a:r>
            <a:r>
              <a:rPr sz="2350" spc="-170" dirty="0">
                <a:solidFill>
                  <a:srgbClr val="FFFFFF"/>
                </a:solidFill>
                <a:latin typeface="Microsoft Sans Serif"/>
                <a:cs typeface="Microsoft Sans Serif"/>
              </a:rPr>
              <a:t>DANS</a:t>
            </a:r>
            <a:r>
              <a:rPr sz="2350" spc="285" dirty="0">
                <a:solidFill>
                  <a:srgbClr val="FFFFFF"/>
                </a:solidFill>
                <a:latin typeface="Microsoft Sans Serif"/>
                <a:cs typeface="Microsoft Sans Serif"/>
              </a:rPr>
              <a:t> </a:t>
            </a:r>
            <a:r>
              <a:rPr sz="2350" spc="-190" dirty="0">
                <a:solidFill>
                  <a:srgbClr val="FFFFFF"/>
                </a:solidFill>
                <a:latin typeface="Microsoft Sans Serif"/>
                <a:cs typeface="Microsoft Sans Serif"/>
              </a:rPr>
              <a:t>LE</a:t>
            </a:r>
            <a:r>
              <a:rPr sz="2350" spc="245" dirty="0">
                <a:solidFill>
                  <a:srgbClr val="FFFFFF"/>
                </a:solidFill>
                <a:latin typeface="Microsoft Sans Serif"/>
                <a:cs typeface="Microsoft Sans Serif"/>
              </a:rPr>
              <a:t> </a:t>
            </a:r>
            <a:r>
              <a:rPr sz="2350" spc="-155" dirty="0">
                <a:solidFill>
                  <a:srgbClr val="FFFFFF"/>
                </a:solidFill>
                <a:latin typeface="Microsoft Sans Serif"/>
                <a:cs typeface="Microsoft Sans Serif"/>
              </a:rPr>
              <a:t>DERNIER</a:t>
            </a:r>
            <a:r>
              <a:rPr sz="2350" spc="315" dirty="0">
                <a:solidFill>
                  <a:srgbClr val="FFFFFF"/>
                </a:solidFill>
                <a:latin typeface="Microsoft Sans Serif"/>
                <a:cs typeface="Microsoft Sans Serif"/>
              </a:rPr>
              <a:t> </a:t>
            </a:r>
            <a:r>
              <a:rPr sz="2350" spc="-20" dirty="0">
                <a:solidFill>
                  <a:srgbClr val="FFFFFF"/>
                </a:solidFill>
                <a:latin typeface="Microsoft Sans Serif"/>
                <a:cs typeface="Microsoft Sans Serif"/>
              </a:rPr>
              <a:t>DEMI</a:t>
            </a:r>
            <a:r>
              <a:rPr sz="1800" spc="-20" dirty="0">
                <a:solidFill>
                  <a:srgbClr val="FFFFFF"/>
                </a:solidFill>
                <a:latin typeface="Tahoma"/>
                <a:cs typeface="Tahoma"/>
              </a:rPr>
              <a:t>-</a:t>
            </a:r>
            <a:r>
              <a:rPr sz="2350" spc="-20" dirty="0">
                <a:solidFill>
                  <a:srgbClr val="FFFFFF"/>
                </a:solidFill>
                <a:latin typeface="Microsoft Sans Serif"/>
                <a:cs typeface="Microsoft Sans Serif"/>
              </a:rPr>
              <a:t>SIÈCLE</a:t>
            </a:r>
            <a:r>
              <a:rPr sz="1800" spc="-20" dirty="0">
                <a:solidFill>
                  <a:srgbClr val="FFFFFF"/>
                </a:solidFill>
                <a:latin typeface="Tahoma"/>
                <a:cs typeface="Tahoma"/>
              </a:rPr>
              <a:t>. </a:t>
            </a:r>
            <a:r>
              <a:rPr sz="1800" spc="-15" dirty="0">
                <a:solidFill>
                  <a:srgbClr val="FFFFFF"/>
                </a:solidFill>
                <a:latin typeface="Tahoma"/>
                <a:cs typeface="Tahoma"/>
              </a:rPr>
              <a:t> </a:t>
            </a:r>
            <a:r>
              <a:rPr sz="2350" spc="-190" dirty="0">
                <a:solidFill>
                  <a:srgbClr val="FFFFFF"/>
                </a:solidFill>
                <a:latin typeface="Microsoft Sans Serif"/>
                <a:cs typeface="Microsoft Sans Serif"/>
              </a:rPr>
              <a:t>CE</a:t>
            </a:r>
            <a:r>
              <a:rPr sz="2350" spc="-185" dirty="0">
                <a:solidFill>
                  <a:srgbClr val="FFFFFF"/>
                </a:solidFill>
                <a:latin typeface="Microsoft Sans Serif"/>
                <a:cs typeface="Microsoft Sans Serif"/>
              </a:rPr>
              <a:t> </a:t>
            </a:r>
            <a:r>
              <a:rPr sz="2350" spc="-60" dirty="0">
                <a:solidFill>
                  <a:srgbClr val="FFFFFF"/>
                </a:solidFill>
                <a:latin typeface="Microsoft Sans Serif"/>
                <a:cs typeface="Microsoft Sans Serif"/>
              </a:rPr>
              <a:t>N</a:t>
            </a:r>
            <a:r>
              <a:rPr sz="1800" spc="-60" dirty="0">
                <a:solidFill>
                  <a:srgbClr val="FFFFFF"/>
                </a:solidFill>
                <a:latin typeface="Tahoma"/>
                <a:cs typeface="Tahoma"/>
              </a:rPr>
              <a:t>’</a:t>
            </a:r>
            <a:r>
              <a:rPr sz="2350" spc="-60" dirty="0">
                <a:solidFill>
                  <a:srgbClr val="FFFFFF"/>
                </a:solidFill>
                <a:latin typeface="Microsoft Sans Serif"/>
                <a:cs typeface="Microsoft Sans Serif"/>
              </a:rPr>
              <a:t>EST</a:t>
            </a:r>
            <a:r>
              <a:rPr sz="2350" spc="-55" dirty="0">
                <a:solidFill>
                  <a:srgbClr val="FFFFFF"/>
                </a:solidFill>
                <a:latin typeface="Microsoft Sans Serif"/>
                <a:cs typeface="Microsoft Sans Serif"/>
              </a:rPr>
              <a:t> </a:t>
            </a:r>
            <a:r>
              <a:rPr sz="2350" spc="-30" dirty="0">
                <a:solidFill>
                  <a:srgbClr val="FFFFFF"/>
                </a:solidFill>
                <a:latin typeface="Microsoft Sans Serif"/>
                <a:cs typeface="Microsoft Sans Serif"/>
              </a:rPr>
              <a:t>QU</a:t>
            </a:r>
            <a:r>
              <a:rPr sz="1800" spc="-30" dirty="0">
                <a:solidFill>
                  <a:srgbClr val="FFFFFF"/>
                </a:solidFill>
                <a:latin typeface="Tahoma"/>
                <a:cs typeface="Tahoma"/>
              </a:rPr>
              <a:t>’</a:t>
            </a:r>
            <a:r>
              <a:rPr sz="2350" spc="-30" dirty="0">
                <a:solidFill>
                  <a:srgbClr val="FFFFFF"/>
                </a:solidFill>
                <a:latin typeface="Microsoft Sans Serif"/>
                <a:cs typeface="Microsoft Sans Serif"/>
              </a:rPr>
              <a:t>À</a:t>
            </a:r>
            <a:r>
              <a:rPr sz="2350" spc="-25" dirty="0">
                <a:solidFill>
                  <a:srgbClr val="FFFFFF"/>
                </a:solidFill>
                <a:latin typeface="Microsoft Sans Serif"/>
                <a:cs typeface="Microsoft Sans Serif"/>
              </a:rPr>
              <a:t> </a:t>
            </a:r>
            <a:r>
              <a:rPr sz="2350" spc="-160" dirty="0">
                <a:solidFill>
                  <a:srgbClr val="FFFFFF"/>
                </a:solidFill>
                <a:latin typeface="Microsoft Sans Serif"/>
                <a:cs typeface="Microsoft Sans Serif"/>
              </a:rPr>
              <a:t>PARTIR</a:t>
            </a:r>
            <a:r>
              <a:rPr sz="2350" spc="-155" dirty="0">
                <a:solidFill>
                  <a:srgbClr val="FFFFFF"/>
                </a:solidFill>
                <a:latin typeface="Microsoft Sans Serif"/>
                <a:cs typeface="Microsoft Sans Serif"/>
              </a:rPr>
              <a:t> </a:t>
            </a:r>
            <a:r>
              <a:rPr sz="2350" spc="-204" dirty="0">
                <a:solidFill>
                  <a:srgbClr val="FFFFFF"/>
                </a:solidFill>
                <a:latin typeface="Microsoft Sans Serif"/>
                <a:cs typeface="Microsoft Sans Serif"/>
              </a:rPr>
              <a:t>DU</a:t>
            </a:r>
            <a:r>
              <a:rPr sz="2350" spc="-200" dirty="0">
                <a:solidFill>
                  <a:srgbClr val="FFFFFF"/>
                </a:solidFill>
                <a:latin typeface="Microsoft Sans Serif"/>
                <a:cs typeface="Microsoft Sans Serif"/>
              </a:rPr>
              <a:t> </a:t>
            </a:r>
            <a:r>
              <a:rPr sz="2350" spc="-55" dirty="0">
                <a:solidFill>
                  <a:srgbClr val="FFFFFF"/>
                </a:solidFill>
                <a:latin typeface="Microsoft Sans Serif"/>
                <a:cs typeface="Microsoft Sans Serif"/>
              </a:rPr>
              <a:t>MILIEU</a:t>
            </a:r>
            <a:r>
              <a:rPr sz="2350" spc="509" dirty="0">
                <a:solidFill>
                  <a:srgbClr val="FFFFFF"/>
                </a:solidFill>
                <a:latin typeface="Microsoft Sans Serif"/>
                <a:cs typeface="Microsoft Sans Serif"/>
              </a:rPr>
              <a:t> </a:t>
            </a:r>
            <a:r>
              <a:rPr sz="2350" spc="-220" dirty="0">
                <a:solidFill>
                  <a:srgbClr val="FFFFFF"/>
                </a:solidFill>
                <a:latin typeface="Microsoft Sans Serif"/>
                <a:cs typeface="Microsoft Sans Serif"/>
              </a:rPr>
              <a:t>DES</a:t>
            </a:r>
            <a:r>
              <a:rPr sz="2350" spc="185" dirty="0">
                <a:solidFill>
                  <a:srgbClr val="FFFFFF"/>
                </a:solidFill>
                <a:latin typeface="Microsoft Sans Serif"/>
                <a:cs typeface="Microsoft Sans Serif"/>
              </a:rPr>
              <a:t> </a:t>
            </a:r>
            <a:r>
              <a:rPr sz="2350" spc="-160" dirty="0">
                <a:solidFill>
                  <a:srgbClr val="FFFFFF"/>
                </a:solidFill>
                <a:latin typeface="Microsoft Sans Serif"/>
                <a:cs typeface="Microsoft Sans Serif"/>
              </a:rPr>
              <a:t>ANNÉES</a:t>
            </a:r>
            <a:r>
              <a:rPr sz="2350" spc="305" dirty="0">
                <a:solidFill>
                  <a:srgbClr val="FFFFFF"/>
                </a:solidFill>
                <a:latin typeface="Microsoft Sans Serif"/>
                <a:cs typeface="Microsoft Sans Serif"/>
              </a:rPr>
              <a:t> </a:t>
            </a:r>
            <a:r>
              <a:rPr sz="1900" spc="295" dirty="0">
                <a:solidFill>
                  <a:srgbClr val="FFFFFF"/>
                </a:solidFill>
                <a:latin typeface="Trebuchet MS"/>
                <a:cs typeface="Trebuchet MS"/>
              </a:rPr>
              <a:t>1970</a:t>
            </a:r>
            <a:r>
              <a:rPr sz="1800" spc="295" dirty="0">
                <a:solidFill>
                  <a:srgbClr val="FFFFFF"/>
                </a:solidFill>
                <a:latin typeface="Tahoma"/>
                <a:cs typeface="Tahoma"/>
              </a:rPr>
              <a:t>, </a:t>
            </a:r>
            <a:r>
              <a:rPr sz="2350" spc="-180" dirty="0">
                <a:solidFill>
                  <a:srgbClr val="FFFFFF"/>
                </a:solidFill>
                <a:latin typeface="Microsoft Sans Serif"/>
                <a:cs typeface="Microsoft Sans Serif"/>
              </a:rPr>
              <a:t>QUE</a:t>
            </a:r>
            <a:r>
              <a:rPr sz="2350" spc="265" dirty="0">
                <a:solidFill>
                  <a:srgbClr val="FFFFFF"/>
                </a:solidFill>
                <a:latin typeface="Microsoft Sans Serif"/>
                <a:cs typeface="Microsoft Sans Serif"/>
              </a:rPr>
              <a:t> </a:t>
            </a:r>
            <a:r>
              <a:rPr sz="2350" spc="-25" dirty="0">
                <a:solidFill>
                  <a:srgbClr val="FFFFFF"/>
                </a:solidFill>
                <a:latin typeface="Microsoft Sans Serif"/>
                <a:cs typeface="Microsoft Sans Serif"/>
              </a:rPr>
              <a:t>L</a:t>
            </a:r>
            <a:r>
              <a:rPr sz="1800" spc="-25" dirty="0">
                <a:solidFill>
                  <a:srgbClr val="FFFFFF"/>
                </a:solidFill>
                <a:latin typeface="Tahoma"/>
                <a:cs typeface="Tahoma"/>
              </a:rPr>
              <a:t>’</a:t>
            </a:r>
            <a:r>
              <a:rPr sz="2350" spc="-25" dirty="0">
                <a:solidFill>
                  <a:srgbClr val="FFFFFF"/>
                </a:solidFill>
                <a:latin typeface="Microsoft Sans Serif"/>
                <a:cs typeface="Microsoft Sans Serif"/>
              </a:rPr>
              <a:t>ON</a:t>
            </a:r>
            <a:r>
              <a:rPr sz="2350" spc="575" dirty="0">
                <a:solidFill>
                  <a:srgbClr val="FFFFFF"/>
                </a:solidFill>
                <a:latin typeface="Microsoft Sans Serif"/>
                <a:cs typeface="Microsoft Sans Serif"/>
              </a:rPr>
              <a:t> </a:t>
            </a:r>
            <a:r>
              <a:rPr sz="2350" spc="-130" dirty="0">
                <a:solidFill>
                  <a:srgbClr val="FFFFFF"/>
                </a:solidFill>
                <a:latin typeface="Microsoft Sans Serif"/>
                <a:cs typeface="Microsoft Sans Serif"/>
              </a:rPr>
              <a:t>OBSERVE</a:t>
            </a:r>
            <a:r>
              <a:rPr sz="1800" spc="-130" dirty="0">
                <a:solidFill>
                  <a:srgbClr val="FFFFFF"/>
                </a:solidFill>
                <a:latin typeface="Tahoma"/>
                <a:cs typeface="Tahoma"/>
              </a:rPr>
              <a:t>,</a:t>
            </a:r>
            <a:r>
              <a:rPr sz="1800" spc="300" dirty="0">
                <a:solidFill>
                  <a:srgbClr val="FFFFFF"/>
                </a:solidFill>
                <a:latin typeface="Tahoma"/>
                <a:cs typeface="Tahoma"/>
              </a:rPr>
              <a:t> </a:t>
            </a:r>
            <a:r>
              <a:rPr sz="2350" spc="-170" dirty="0">
                <a:solidFill>
                  <a:srgbClr val="FFFFFF"/>
                </a:solidFill>
                <a:latin typeface="Microsoft Sans Serif"/>
                <a:cs typeface="Microsoft Sans Serif"/>
              </a:rPr>
              <a:t>DANS </a:t>
            </a:r>
            <a:r>
              <a:rPr sz="2350" spc="-165" dirty="0">
                <a:solidFill>
                  <a:srgbClr val="FFFFFF"/>
                </a:solidFill>
                <a:latin typeface="Microsoft Sans Serif"/>
                <a:cs typeface="Microsoft Sans Serif"/>
              </a:rPr>
              <a:t> </a:t>
            </a:r>
            <a:r>
              <a:rPr sz="2350" spc="-220" dirty="0">
                <a:solidFill>
                  <a:srgbClr val="FFFFFF"/>
                </a:solidFill>
                <a:latin typeface="Microsoft Sans Serif"/>
                <a:cs typeface="Microsoft Sans Serif"/>
              </a:rPr>
              <a:t>LES</a:t>
            </a:r>
            <a:r>
              <a:rPr sz="2350" spc="-215" dirty="0">
                <a:solidFill>
                  <a:srgbClr val="FFFFFF"/>
                </a:solidFill>
                <a:latin typeface="Microsoft Sans Serif"/>
                <a:cs typeface="Microsoft Sans Serif"/>
              </a:rPr>
              <a:t> </a:t>
            </a:r>
            <a:r>
              <a:rPr sz="2350" spc="-200" dirty="0">
                <a:solidFill>
                  <a:srgbClr val="FFFFFF"/>
                </a:solidFill>
                <a:latin typeface="Microsoft Sans Serif"/>
                <a:cs typeface="Microsoft Sans Serif"/>
              </a:rPr>
              <a:t>PAYS</a:t>
            </a:r>
            <a:r>
              <a:rPr sz="2350" spc="-195" dirty="0">
                <a:solidFill>
                  <a:srgbClr val="FFFFFF"/>
                </a:solidFill>
                <a:latin typeface="Microsoft Sans Serif"/>
                <a:cs typeface="Microsoft Sans Serif"/>
              </a:rPr>
              <a:t> </a:t>
            </a:r>
            <a:r>
              <a:rPr sz="2350" spc="-125" dirty="0">
                <a:solidFill>
                  <a:srgbClr val="FFFFFF"/>
                </a:solidFill>
                <a:latin typeface="Microsoft Sans Serif"/>
                <a:cs typeface="Microsoft Sans Serif"/>
              </a:rPr>
              <a:t>DÉVELOPPÉS</a:t>
            </a:r>
            <a:r>
              <a:rPr sz="1800" spc="-125" dirty="0">
                <a:solidFill>
                  <a:srgbClr val="FFFFFF"/>
                </a:solidFill>
                <a:latin typeface="Tahoma"/>
                <a:cs typeface="Tahoma"/>
              </a:rPr>
              <a:t>,</a:t>
            </a:r>
            <a:r>
              <a:rPr sz="1800" spc="-120" dirty="0">
                <a:solidFill>
                  <a:srgbClr val="FFFFFF"/>
                </a:solidFill>
                <a:latin typeface="Tahoma"/>
                <a:cs typeface="Tahoma"/>
              </a:rPr>
              <a:t> </a:t>
            </a:r>
            <a:r>
              <a:rPr sz="2350" spc="-200" dirty="0">
                <a:solidFill>
                  <a:srgbClr val="FFFFFF"/>
                </a:solidFill>
                <a:latin typeface="Microsoft Sans Serif"/>
                <a:cs typeface="Microsoft Sans Serif"/>
              </a:rPr>
              <a:t>UN</a:t>
            </a:r>
            <a:r>
              <a:rPr sz="2350" spc="-195" dirty="0">
                <a:solidFill>
                  <a:srgbClr val="FFFFFF"/>
                </a:solidFill>
                <a:latin typeface="Microsoft Sans Serif"/>
                <a:cs typeface="Microsoft Sans Serif"/>
              </a:rPr>
              <a:t> </a:t>
            </a:r>
            <a:r>
              <a:rPr sz="2350" spc="-180" dirty="0">
                <a:solidFill>
                  <a:srgbClr val="FFFFFF"/>
                </a:solidFill>
                <a:latin typeface="Microsoft Sans Serif"/>
                <a:cs typeface="Microsoft Sans Serif"/>
              </a:rPr>
              <a:t>RECUL</a:t>
            </a:r>
            <a:r>
              <a:rPr sz="2350" spc="-175" dirty="0">
                <a:solidFill>
                  <a:srgbClr val="FFFFFF"/>
                </a:solidFill>
                <a:latin typeface="Microsoft Sans Serif"/>
                <a:cs typeface="Microsoft Sans Serif"/>
              </a:rPr>
              <a:t> </a:t>
            </a:r>
            <a:r>
              <a:rPr sz="2350" spc="-80" dirty="0">
                <a:solidFill>
                  <a:srgbClr val="FFFFFF"/>
                </a:solidFill>
                <a:latin typeface="Microsoft Sans Serif"/>
                <a:cs typeface="Microsoft Sans Serif"/>
              </a:rPr>
              <a:t>CONTINU</a:t>
            </a:r>
            <a:r>
              <a:rPr sz="2350" spc="-75" dirty="0">
                <a:solidFill>
                  <a:srgbClr val="FFFFFF"/>
                </a:solidFill>
                <a:latin typeface="Microsoft Sans Serif"/>
                <a:cs typeface="Microsoft Sans Serif"/>
              </a:rPr>
              <a:t> </a:t>
            </a:r>
            <a:r>
              <a:rPr sz="2350" spc="-295" dirty="0">
                <a:solidFill>
                  <a:srgbClr val="FFFFFF"/>
                </a:solidFill>
                <a:latin typeface="Microsoft Sans Serif"/>
                <a:cs typeface="Microsoft Sans Serif"/>
              </a:rPr>
              <a:t>SUR</a:t>
            </a:r>
            <a:r>
              <a:rPr sz="2350" spc="35" dirty="0">
                <a:solidFill>
                  <a:srgbClr val="FFFFFF"/>
                </a:solidFill>
                <a:latin typeface="Microsoft Sans Serif"/>
                <a:cs typeface="Microsoft Sans Serif"/>
              </a:rPr>
              <a:t> </a:t>
            </a:r>
            <a:r>
              <a:rPr sz="2350" spc="-200" dirty="0">
                <a:solidFill>
                  <a:srgbClr val="FFFFFF"/>
                </a:solidFill>
                <a:latin typeface="Microsoft Sans Serif"/>
                <a:cs typeface="Microsoft Sans Serif"/>
              </a:rPr>
              <a:t>UN</a:t>
            </a:r>
            <a:r>
              <a:rPr sz="2350" spc="-195" dirty="0">
                <a:solidFill>
                  <a:srgbClr val="FFFFFF"/>
                </a:solidFill>
                <a:latin typeface="Microsoft Sans Serif"/>
                <a:cs typeface="Microsoft Sans Serif"/>
              </a:rPr>
              <a:t> </a:t>
            </a:r>
            <a:r>
              <a:rPr sz="2350" spc="-114" dirty="0">
                <a:solidFill>
                  <a:srgbClr val="FFFFFF"/>
                </a:solidFill>
                <a:latin typeface="Microsoft Sans Serif"/>
                <a:cs typeface="Microsoft Sans Serif"/>
              </a:rPr>
              <a:t>RYTHME</a:t>
            </a:r>
            <a:r>
              <a:rPr sz="2350" spc="-110" dirty="0">
                <a:solidFill>
                  <a:srgbClr val="FFFFFF"/>
                </a:solidFill>
                <a:latin typeface="Microsoft Sans Serif"/>
                <a:cs typeface="Microsoft Sans Serif"/>
              </a:rPr>
              <a:t> </a:t>
            </a:r>
            <a:r>
              <a:rPr sz="2350" spc="-150" dirty="0">
                <a:solidFill>
                  <a:srgbClr val="FFFFFF"/>
                </a:solidFill>
                <a:latin typeface="Microsoft Sans Serif"/>
                <a:cs typeface="Microsoft Sans Serif"/>
              </a:rPr>
              <a:t>SOUTENU</a:t>
            </a:r>
            <a:r>
              <a:rPr sz="2350" spc="-145" dirty="0">
                <a:solidFill>
                  <a:srgbClr val="FFFFFF"/>
                </a:solidFill>
                <a:latin typeface="Microsoft Sans Serif"/>
                <a:cs typeface="Microsoft Sans Serif"/>
              </a:rPr>
              <a:t> </a:t>
            </a:r>
            <a:r>
              <a:rPr sz="2350" spc="-195" dirty="0">
                <a:solidFill>
                  <a:srgbClr val="FFFFFF"/>
                </a:solidFill>
                <a:latin typeface="Microsoft Sans Serif"/>
                <a:cs typeface="Microsoft Sans Serif"/>
              </a:rPr>
              <a:t>DE</a:t>
            </a:r>
            <a:r>
              <a:rPr sz="2350" spc="-190" dirty="0">
                <a:solidFill>
                  <a:srgbClr val="FFFFFF"/>
                </a:solidFill>
                <a:latin typeface="Microsoft Sans Serif"/>
                <a:cs typeface="Microsoft Sans Serif"/>
              </a:rPr>
              <a:t> </a:t>
            </a:r>
            <a:r>
              <a:rPr sz="2350" spc="-160" dirty="0">
                <a:solidFill>
                  <a:srgbClr val="FFFFFF"/>
                </a:solidFill>
                <a:latin typeface="Microsoft Sans Serif"/>
                <a:cs typeface="Microsoft Sans Serif"/>
              </a:rPr>
              <a:t>LA </a:t>
            </a:r>
            <a:r>
              <a:rPr sz="2350" spc="-155" dirty="0">
                <a:solidFill>
                  <a:srgbClr val="FFFFFF"/>
                </a:solidFill>
                <a:latin typeface="Microsoft Sans Serif"/>
                <a:cs typeface="Microsoft Sans Serif"/>
              </a:rPr>
              <a:t> </a:t>
            </a:r>
            <a:r>
              <a:rPr sz="2350" spc="-80" dirty="0">
                <a:solidFill>
                  <a:srgbClr val="FFFFFF"/>
                </a:solidFill>
                <a:latin typeface="Microsoft Sans Serif"/>
                <a:cs typeface="Microsoft Sans Serif"/>
              </a:rPr>
              <a:t>MORTALITÉ</a:t>
            </a:r>
            <a:r>
              <a:rPr sz="2350" spc="280" dirty="0">
                <a:solidFill>
                  <a:srgbClr val="FFFFFF"/>
                </a:solidFill>
                <a:latin typeface="Microsoft Sans Serif"/>
                <a:cs typeface="Microsoft Sans Serif"/>
              </a:rPr>
              <a:t> </a:t>
            </a:r>
            <a:r>
              <a:rPr sz="2350" spc="-175" dirty="0">
                <a:solidFill>
                  <a:srgbClr val="FFFFFF"/>
                </a:solidFill>
                <a:latin typeface="Microsoft Sans Serif"/>
                <a:cs typeface="Microsoft Sans Serif"/>
              </a:rPr>
              <a:t>AUX</a:t>
            </a:r>
            <a:r>
              <a:rPr sz="2350" spc="-160" dirty="0">
                <a:solidFill>
                  <a:srgbClr val="FFFFFF"/>
                </a:solidFill>
                <a:latin typeface="Microsoft Sans Serif"/>
                <a:cs typeface="Microsoft Sans Serif"/>
              </a:rPr>
              <a:t> </a:t>
            </a:r>
            <a:r>
              <a:rPr sz="2350" spc="-190" dirty="0">
                <a:solidFill>
                  <a:srgbClr val="FFFFFF"/>
                </a:solidFill>
                <a:latin typeface="Microsoft Sans Serif"/>
                <a:cs typeface="Microsoft Sans Serif"/>
              </a:rPr>
              <a:t>ÂGES</a:t>
            </a:r>
            <a:r>
              <a:rPr sz="2350" spc="-150" dirty="0">
                <a:solidFill>
                  <a:srgbClr val="FFFFFF"/>
                </a:solidFill>
                <a:latin typeface="Microsoft Sans Serif"/>
                <a:cs typeface="Microsoft Sans Serif"/>
              </a:rPr>
              <a:t> </a:t>
            </a:r>
            <a:r>
              <a:rPr sz="2350" spc="-95" dirty="0">
                <a:solidFill>
                  <a:srgbClr val="FFFFFF"/>
                </a:solidFill>
                <a:latin typeface="Microsoft Sans Serif"/>
                <a:cs typeface="Microsoft Sans Serif"/>
              </a:rPr>
              <a:t>ÉLEVÉS</a:t>
            </a:r>
            <a:r>
              <a:rPr sz="1800" spc="-95" dirty="0">
                <a:solidFill>
                  <a:srgbClr val="FFFFFF"/>
                </a:solidFill>
                <a:latin typeface="Tahoma"/>
                <a:cs typeface="Tahoma"/>
              </a:rPr>
              <a:t>.</a:t>
            </a:r>
            <a:r>
              <a:rPr sz="1800" spc="345" dirty="0">
                <a:solidFill>
                  <a:srgbClr val="FFFFFF"/>
                </a:solidFill>
                <a:latin typeface="Tahoma"/>
                <a:cs typeface="Tahoma"/>
              </a:rPr>
              <a:t> </a:t>
            </a:r>
            <a:r>
              <a:rPr sz="2350" spc="-190" dirty="0">
                <a:solidFill>
                  <a:srgbClr val="FFFFFF"/>
                </a:solidFill>
                <a:latin typeface="Microsoft Sans Serif"/>
                <a:cs typeface="Microsoft Sans Serif"/>
              </a:rPr>
              <a:t>CE</a:t>
            </a:r>
            <a:r>
              <a:rPr sz="2350" spc="-150" dirty="0">
                <a:solidFill>
                  <a:srgbClr val="FFFFFF"/>
                </a:solidFill>
                <a:latin typeface="Microsoft Sans Serif"/>
                <a:cs typeface="Microsoft Sans Serif"/>
              </a:rPr>
              <a:t> </a:t>
            </a:r>
            <a:r>
              <a:rPr sz="2350" spc="-125" dirty="0">
                <a:solidFill>
                  <a:srgbClr val="FFFFFF"/>
                </a:solidFill>
                <a:latin typeface="Microsoft Sans Serif"/>
                <a:cs typeface="Microsoft Sans Serif"/>
              </a:rPr>
              <a:t>PHÉNOMÈNE</a:t>
            </a:r>
            <a:r>
              <a:rPr sz="2350" spc="280" dirty="0">
                <a:solidFill>
                  <a:srgbClr val="FFFFFF"/>
                </a:solidFill>
                <a:latin typeface="Microsoft Sans Serif"/>
                <a:cs typeface="Microsoft Sans Serif"/>
              </a:rPr>
              <a:t> </a:t>
            </a:r>
            <a:r>
              <a:rPr sz="2350" spc="-185" dirty="0">
                <a:solidFill>
                  <a:srgbClr val="FFFFFF"/>
                </a:solidFill>
                <a:latin typeface="Microsoft Sans Serif"/>
                <a:cs typeface="Microsoft Sans Serif"/>
              </a:rPr>
              <a:t>EST</a:t>
            </a:r>
            <a:r>
              <a:rPr sz="2350" spc="-155" dirty="0">
                <a:solidFill>
                  <a:srgbClr val="FFFFFF"/>
                </a:solidFill>
                <a:latin typeface="Microsoft Sans Serif"/>
                <a:cs typeface="Microsoft Sans Serif"/>
              </a:rPr>
              <a:t> </a:t>
            </a:r>
            <a:r>
              <a:rPr sz="2350" spc="-145" dirty="0">
                <a:solidFill>
                  <a:srgbClr val="FFFFFF"/>
                </a:solidFill>
                <a:latin typeface="Microsoft Sans Serif"/>
                <a:cs typeface="Microsoft Sans Serif"/>
              </a:rPr>
              <a:t>DÉSORMAIS</a:t>
            </a:r>
            <a:r>
              <a:rPr sz="2350" spc="285" dirty="0">
                <a:solidFill>
                  <a:srgbClr val="FFFFFF"/>
                </a:solidFill>
                <a:latin typeface="Microsoft Sans Serif"/>
                <a:cs typeface="Microsoft Sans Serif"/>
              </a:rPr>
              <a:t> </a:t>
            </a:r>
            <a:r>
              <a:rPr sz="2350" spc="-70" dirty="0">
                <a:solidFill>
                  <a:srgbClr val="FFFFFF"/>
                </a:solidFill>
                <a:latin typeface="Microsoft Sans Serif"/>
                <a:cs typeface="Microsoft Sans Serif"/>
              </a:rPr>
              <a:t>MONDIAL</a:t>
            </a:r>
            <a:r>
              <a:rPr sz="2350" spc="280" dirty="0">
                <a:solidFill>
                  <a:srgbClr val="FFFFFF"/>
                </a:solidFill>
                <a:latin typeface="Microsoft Sans Serif"/>
                <a:cs typeface="Microsoft Sans Serif"/>
              </a:rPr>
              <a:t> </a:t>
            </a:r>
            <a:r>
              <a:rPr sz="2350" spc="-145" dirty="0">
                <a:solidFill>
                  <a:srgbClr val="FFFFFF"/>
                </a:solidFill>
                <a:latin typeface="Microsoft Sans Serif"/>
                <a:cs typeface="Microsoft Sans Serif"/>
              </a:rPr>
              <a:t>ET</a:t>
            </a:r>
            <a:r>
              <a:rPr sz="2350" spc="280" dirty="0">
                <a:solidFill>
                  <a:srgbClr val="FFFFFF"/>
                </a:solidFill>
                <a:latin typeface="Microsoft Sans Serif"/>
                <a:cs typeface="Microsoft Sans Serif"/>
              </a:rPr>
              <a:t> </a:t>
            </a:r>
            <a:r>
              <a:rPr sz="2350" spc="-145" dirty="0">
                <a:solidFill>
                  <a:srgbClr val="FFFFFF"/>
                </a:solidFill>
                <a:latin typeface="Microsoft Sans Serif"/>
                <a:cs typeface="Microsoft Sans Serif"/>
              </a:rPr>
              <a:t>VA </a:t>
            </a:r>
            <a:r>
              <a:rPr sz="2350" spc="-610" dirty="0">
                <a:solidFill>
                  <a:srgbClr val="FFFFFF"/>
                </a:solidFill>
                <a:latin typeface="Microsoft Sans Serif"/>
                <a:cs typeface="Microsoft Sans Serif"/>
              </a:rPr>
              <a:t> </a:t>
            </a:r>
            <a:r>
              <a:rPr sz="2350" spc="-170" dirty="0">
                <a:solidFill>
                  <a:srgbClr val="FFFFFF"/>
                </a:solidFill>
                <a:latin typeface="Microsoft Sans Serif"/>
                <a:cs typeface="Microsoft Sans Serif"/>
              </a:rPr>
              <a:t>MARQUER</a:t>
            </a:r>
            <a:r>
              <a:rPr sz="2350" spc="-165" dirty="0">
                <a:solidFill>
                  <a:srgbClr val="FFFFFF"/>
                </a:solidFill>
                <a:latin typeface="Microsoft Sans Serif"/>
                <a:cs typeface="Microsoft Sans Serif"/>
              </a:rPr>
              <a:t> </a:t>
            </a:r>
            <a:r>
              <a:rPr sz="2350" spc="-190" dirty="0">
                <a:solidFill>
                  <a:srgbClr val="FFFFFF"/>
                </a:solidFill>
                <a:latin typeface="Microsoft Sans Serif"/>
                <a:cs typeface="Microsoft Sans Serif"/>
              </a:rPr>
              <a:t>LE</a:t>
            </a:r>
            <a:r>
              <a:rPr sz="2350" spc="-185" dirty="0">
                <a:solidFill>
                  <a:srgbClr val="FFFFFF"/>
                </a:solidFill>
                <a:latin typeface="Microsoft Sans Serif"/>
                <a:cs typeface="Microsoft Sans Serif"/>
              </a:rPr>
              <a:t> </a:t>
            </a:r>
            <a:r>
              <a:rPr sz="2350" spc="-114" dirty="0">
                <a:solidFill>
                  <a:srgbClr val="FFFFFF"/>
                </a:solidFill>
                <a:latin typeface="Microsoft Sans Serif"/>
                <a:cs typeface="Microsoft Sans Serif"/>
              </a:rPr>
              <a:t>XXIE</a:t>
            </a:r>
            <a:r>
              <a:rPr sz="2350" spc="-110" dirty="0">
                <a:solidFill>
                  <a:srgbClr val="FFFFFF"/>
                </a:solidFill>
                <a:latin typeface="Microsoft Sans Serif"/>
                <a:cs typeface="Microsoft Sans Serif"/>
              </a:rPr>
              <a:t> </a:t>
            </a:r>
            <a:r>
              <a:rPr sz="2350" spc="-75" dirty="0">
                <a:solidFill>
                  <a:srgbClr val="FFFFFF"/>
                </a:solidFill>
                <a:latin typeface="Microsoft Sans Serif"/>
                <a:cs typeface="Microsoft Sans Serif"/>
              </a:rPr>
              <a:t>SIÈCLE</a:t>
            </a:r>
            <a:r>
              <a:rPr sz="1800" spc="-75" dirty="0">
                <a:solidFill>
                  <a:srgbClr val="FFFFFF"/>
                </a:solidFill>
                <a:latin typeface="Tahoma"/>
                <a:cs typeface="Tahoma"/>
              </a:rPr>
              <a:t>,</a:t>
            </a:r>
            <a:r>
              <a:rPr sz="1800" spc="-70" dirty="0">
                <a:solidFill>
                  <a:srgbClr val="FFFFFF"/>
                </a:solidFill>
                <a:latin typeface="Tahoma"/>
                <a:cs typeface="Tahoma"/>
              </a:rPr>
              <a:t> </a:t>
            </a:r>
            <a:r>
              <a:rPr sz="2350" spc="-295" dirty="0">
                <a:solidFill>
                  <a:srgbClr val="FFFFFF"/>
                </a:solidFill>
                <a:latin typeface="Microsoft Sans Serif"/>
                <a:cs typeface="Microsoft Sans Serif"/>
              </a:rPr>
              <a:t>SUR</a:t>
            </a:r>
            <a:r>
              <a:rPr sz="2350" spc="35" dirty="0">
                <a:solidFill>
                  <a:srgbClr val="FFFFFF"/>
                </a:solidFill>
                <a:latin typeface="Microsoft Sans Serif"/>
                <a:cs typeface="Microsoft Sans Serif"/>
              </a:rPr>
              <a:t> </a:t>
            </a:r>
            <a:r>
              <a:rPr sz="2350" spc="-170" dirty="0">
                <a:solidFill>
                  <a:srgbClr val="FFFFFF"/>
                </a:solidFill>
                <a:latin typeface="Microsoft Sans Serif"/>
                <a:cs typeface="Microsoft Sans Serif"/>
              </a:rPr>
              <a:t>TOUS</a:t>
            </a:r>
            <a:r>
              <a:rPr sz="2350" spc="-165" dirty="0">
                <a:solidFill>
                  <a:srgbClr val="FFFFFF"/>
                </a:solidFill>
                <a:latin typeface="Microsoft Sans Serif"/>
                <a:cs typeface="Microsoft Sans Serif"/>
              </a:rPr>
              <a:t> </a:t>
            </a:r>
            <a:r>
              <a:rPr sz="2350" spc="-220" dirty="0">
                <a:solidFill>
                  <a:srgbClr val="FFFFFF"/>
                </a:solidFill>
                <a:latin typeface="Microsoft Sans Serif"/>
                <a:cs typeface="Microsoft Sans Serif"/>
              </a:rPr>
              <a:t>LES</a:t>
            </a:r>
            <a:r>
              <a:rPr sz="2350" spc="-215" dirty="0">
                <a:solidFill>
                  <a:srgbClr val="FFFFFF"/>
                </a:solidFill>
                <a:latin typeface="Microsoft Sans Serif"/>
                <a:cs typeface="Microsoft Sans Serif"/>
              </a:rPr>
              <a:t> </a:t>
            </a:r>
            <a:r>
              <a:rPr sz="2350" spc="-55" dirty="0">
                <a:solidFill>
                  <a:srgbClr val="FFFFFF"/>
                </a:solidFill>
                <a:latin typeface="Microsoft Sans Serif"/>
                <a:cs typeface="Microsoft Sans Serif"/>
              </a:rPr>
              <a:t>CONTINENTS</a:t>
            </a:r>
            <a:r>
              <a:rPr sz="1800" spc="-55" dirty="0">
                <a:solidFill>
                  <a:srgbClr val="FFFFFF"/>
                </a:solidFill>
                <a:latin typeface="Tahoma"/>
                <a:cs typeface="Tahoma"/>
              </a:rPr>
              <a:t>.</a:t>
            </a:r>
            <a:r>
              <a:rPr sz="1800" spc="-50" dirty="0">
                <a:solidFill>
                  <a:srgbClr val="FFFFFF"/>
                </a:solidFill>
                <a:latin typeface="Tahoma"/>
                <a:cs typeface="Tahoma"/>
              </a:rPr>
              <a:t> </a:t>
            </a:r>
            <a:r>
              <a:rPr sz="2350" spc="-240" dirty="0">
                <a:solidFill>
                  <a:srgbClr val="FFFFFF"/>
                </a:solidFill>
                <a:latin typeface="Microsoft Sans Serif"/>
                <a:cs typeface="Microsoft Sans Serif"/>
              </a:rPr>
              <a:t>POUR</a:t>
            </a:r>
            <a:r>
              <a:rPr sz="2350" spc="-235" dirty="0">
                <a:solidFill>
                  <a:srgbClr val="FFFFFF"/>
                </a:solidFill>
                <a:latin typeface="Microsoft Sans Serif"/>
                <a:cs typeface="Microsoft Sans Serif"/>
              </a:rPr>
              <a:t> </a:t>
            </a:r>
            <a:r>
              <a:rPr sz="2350" spc="-40" dirty="0">
                <a:solidFill>
                  <a:srgbClr val="FFFFFF"/>
                </a:solidFill>
                <a:latin typeface="Microsoft Sans Serif"/>
                <a:cs typeface="Microsoft Sans Serif"/>
              </a:rPr>
              <a:t>AUTANT</a:t>
            </a:r>
            <a:r>
              <a:rPr sz="1800" spc="-40" dirty="0">
                <a:solidFill>
                  <a:srgbClr val="FFFFFF"/>
                </a:solidFill>
                <a:latin typeface="Tahoma"/>
                <a:cs typeface="Tahoma"/>
              </a:rPr>
              <a:t>,</a:t>
            </a:r>
            <a:r>
              <a:rPr sz="1800" spc="-35" dirty="0">
                <a:solidFill>
                  <a:srgbClr val="FFFFFF"/>
                </a:solidFill>
                <a:latin typeface="Tahoma"/>
                <a:cs typeface="Tahoma"/>
              </a:rPr>
              <a:t> </a:t>
            </a:r>
            <a:r>
              <a:rPr sz="2350" spc="-75" dirty="0">
                <a:solidFill>
                  <a:srgbClr val="FFFFFF"/>
                </a:solidFill>
                <a:latin typeface="Microsoft Sans Serif"/>
                <a:cs typeface="Microsoft Sans Serif"/>
              </a:rPr>
              <a:t>IL</a:t>
            </a:r>
            <a:r>
              <a:rPr sz="2350" spc="-70" dirty="0">
                <a:solidFill>
                  <a:srgbClr val="FFFFFF"/>
                </a:solidFill>
                <a:latin typeface="Microsoft Sans Serif"/>
                <a:cs typeface="Microsoft Sans Serif"/>
              </a:rPr>
              <a:t> </a:t>
            </a:r>
            <a:r>
              <a:rPr sz="2350" spc="-185" dirty="0">
                <a:solidFill>
                  <a:srgbClr val="FFFFFF"/>
                </a:solidFill>
                <a:latin typeface="Microsoft Sans Serif"/>
                <a:cs typeface="Microsoft Sans Serif"/>
              </a:rPr>
              <a:t>EST </a:t>
            </a:r>
            <a:r>
              <a:rPr sz="2350" spc="-180" dirty="0">
                <a:solidFill>
                  <a:srgbClr val="FFFFFF"/>
                </a:solidFill>
                <a:latin typeface="Microsoft Sans Serif"/>
                <a:cs typeface="Microsoft Sans Serif"/>
              </a:rPr>
              <a:t> </a:t>
            </a:r>
            <a:r>
              <a:rPr sz="2350" spc="-165" dirty="0">
                <a:solidFill>
                  <a:srgbClr val="FFFFFF"/>
                </a:solidFill>
                <a:latin typeface="Microsoft Sans Serif"/>
                <a:cs typeface="Microsoft Sans Serif"/>
              </a:rPr>
              <a:t>ENCORE</a:t>
            </a:r>
            <a:r>
              <a:rPr sz="2350" spc="-160" dirty="0">
                <a:solidFill>
                  <a:srgbClr val="FFFFFF"/>
                </a:solidFill>
                <a:latin typeface="Microsoft Sans Serif"/>
                <a:cs typeface="Microsoft Sans Serif"/>
              </a:rPr>
              <a:t> </a:t>
            </a:r>
            <a:r>
              <a:rPr sz="2350" spc="-105" dirty="0">
                <a:solidFill>
                  <a:srgbClr val="FFFFFF"/>
                </a:solidFill>
                <a:latin typeface="Microsoft Sans Serif"/>
                <a:cs typeface="Microsoft Sans Serif"/>
              </a:rPr>
              <a:t>MAL</a:t>
            </a:r>
            <a:r>
              <a:rPr sz="2350" spc="-100" dirty="0">
                <a:solidFill>
                  <a:srgbClr val="FFFFFF"/>
                </a:solidFill>
                <a:latin typeface="Microsoft Sans Serif"/>
                <a:cs typeface="Microsoft Sans Serif"/>
              </a:rPr>
              <a:t> </a:t>
            </a:r>
            <a:r>
              <a:rPr sz="2350" spc="-70" dirty="0">
                <a:solidFill>
                  <a:srgbClr val="FFFFFF"/>
                </a:solidFill>
                <a:latin typeface="Microsoft Sans Serif"/>
                <a:cs typeface="Microsoft Sans Serif"/>
              </a:rPr>
              <a:t>CONNU</a:t>
            </a:r>
            <a:r>
              <a:rPr sz="1800" spc="-70" dirty="0">
                <a:solidFill>
                  <a:srgbClr val="FFFFFF"/>
                </a:solidFill>
                <a:latin typeface="Tahoma"/>
                <a:cs typeface="Tahoma"/>
              </a:rPr>
              <a:t>,</a:t>
            </a:r>
            <a:r>
              <a:rPr sz="1800" spc="-65" dirty="0">
                <a:solidFill>
                  <a:srgbClr val="FFFFFF"/>
                </a:solidFill>
                <a:latin typeface="Tahoma"/>
                <a:cs typeface="Tahoma"/>
              </a:rPr>
              <a:t> </a:t>
            </a:r>
            <a:r>
              <a:rPr sz="2350" spc="-225" dirty="0">
                <a:solidFill>
                  <a:srgbClr val="FFFFFF"/>
                </a:solidFill>
                <a:latin typeface="Microsoft Sans Serif"/>
                <a:cs typeface="Microsoft Sans Serif"/>
              </a:rPr>
              <a:t>PEU</a:t>
            </a:r>
            <a:r>
              <a:rPr sz="2350" spc="-220" dirty="0">
                <a:solidFill>
                  <a:srgbClr val="FFFFFF"/>
                </a:solidFill>
                <a:latin typeface="Microsoft Sans Serif"/>
                <a:cs typeface="Microsoft Sans Serif"/>
              </a:rPr>
              <a:t> </a:t>
            </a:r>
            <a:r>
              <a:rPr sz="2350" spc="-95" dirty="0">
                <a:solidFill>
                  <a:srgbClr val="FFFFFF"/>
                </a:solidFill>
                <a:latin typeface="Microsoft Sans Serif"/>
                <a:cs typeface="Microsoft Sans Serif"/>
              </a:rPr>
              <a:t>ÉTUDIÉ</a:t>
            </a:r>
            <a:r>
              <a:rPr sz="2350" spc="-90" dirty="0">
                <a:solidFill>
                  <a:srgbClr val="FFFFFF"/>
                </a:solidFill>
                <a:latin typeface="Microsoft Sans Serif"/>
                <a:cs typeface="Microsoft Sans Serif"/>
              </a:rPr>
              <a:t> </a:t>
            </a:r>
            <a:r>
              <a:rPr sz="2350" spc="-145" dirty="0">
                <a:solidFill>
                  <a:srgbClr val="FFFFFF"/>
                </a:solidFill>
                <a:latin typeface="Microsoft Sans Serif"/>
                <a:cs typeface="Microsoft Sans Serif"/>
              </a:rPr>
              <a:t>ET</a:t>
            </a:r>
            <a:r>
              <a:rPr sz="2350" spc="-140" dirty="0">
                <a:solidFill>
                  <a:srgbClr val="FFFFFF"/>
                </a:solidFill>
                <a:latin typeface="Microsoft Sans Serif"/>
                <a:cs typeface="Microsoft Sans Serif"/>
              </a:rPr>
              <a:t> </a:t>
            </a:r>
            <a:r>
              <a:rPr sz="2350" spc="-95" dirty="0">
                <a:solidFill>
                  <a:srgbClr val="FFFFFF"/>
                </a:solidFill>
                <a:latin typeface="Microsoft Sans Serif"/>
                <a:cs typeface="Microsoft Sans Serif"/>
              </a:rPr>
              <a:t>L</a:t>
            </a:r>
            <a:r>
              <a:rPr sz="1800" spc="-95" dirty="0">
                <a:solidFill>
                  <a:srgbClr val="FFFFFF"/>
                </a:solidFill>
                <a:latin typeface="Tahoma"/>
                <a:cs typeface="Tahoma"/>
              </a:rPr>
              <a:t>’</a:t>
            </a:r>
            <a:r>
              <a:rPr sz="2350" spc="-95" dirty="0">
                <a:solidFill>
                  <a:srgbClr val="FFFFFF"/>
                </a:solidFill>
                <a:latin typeface="Microsoft Sans Serif"/>
                <a:cs typeface="Microsoft Sans Serif"/>
              </a:rPr>
              <a:t>AMPLEUR</a:t>
            </a:r>
            <a:r>
              <a:rPr sz="2350" spc="-90" dirty="0">
                <a:solidFill>
                  <a:srgbClr val="FFFFFF"/>
                </a:solidFill>
                <a:latin typeface="Microsoft Sans Serif"/>
                <a:cs typeface="Microsoft Sans Serif"/>
              </a:rPr>
              <a:t> </a:t>
            </a:r>
            <a:r>
              <a:rPr sz="2350" spc="-220" dirty="0">
                <a:solidFill>
                  <a:srgbClr val="FFFFFF"/>
                </a:solidFill>
                <a:latin typeface="Microsoft Sans Serif"/>
                <a:cs typeface="Microsoft Sans Serif"/>
              </a:rPr>
              <a:t>DES</a:t>
            </a:r>
            <a:r>
              <a:rPr sz="2350" spc="-215" dirty="0">
                <a:solidFill>
                  <a:srgbClr val="FFFFFF"/>
                </a:solidFill>
                <a:latin typeface="Microsoft Sans Serif"/>
                <a:cs typeface="Microsoft Sans Serif"/>
              </a:rPr>
              <a:t> </a:t>
            </a:r>
            <a:r>
              <a:rPr sz="2350" spc="-140" dirty="0">
                <a:solidFill>
                  <a:srgbClr val="FFFFFF"/>
                </a:solidFill>
                <a:latin typeface="Microsoft Sans Serif"/>
                <a:cs typeface="Microsoft Sans Serif"/>
              </a:rPr>
              <a:t>BOULEVERSEMENTS</a:t>
            </a:r>
            <a:r>
              <a:rPr sz="2350" spc="-135" dirty="0">
                <a:solidFill>
                  <a:srgbClr val="FFFFFF"/>
                </a:solidFill>
                <a:latin typeface="Microsoft Sans Serif"/>
                <a:cs typeface="Microsoft Sans Serif"/>
              </a:rPr>
              <a:t> </a:t>
            </a:r>
            <a:r>
              <a:rPr sz="2350" spc="-5" dirty="0">
                <a:solidFill>
                  <a:srgbClr val="FFFFFF"/>
                </a:solidFill>
                <a:latin typeface="Microsoft Sans Serif"/>
                <a:cs typeface="Microsoft Sans Serif"/>
              </a:rPr>
              <a:t>QU</a:t>
            </a:r>
            <a:r>
              <a:rPr sz="1800" spc="-5" dirty="0">
                <a:solidFill>
                  <a:srgbClr val="FFFFFF"/>
                </a:solidFill>
                <a:latin typeface="Tahoma"/>
                <a:cs typeface="Tahoma"/>
              </a:rPr>
              <a:t>’</a:t>
            </a:r>
            <a:r>
              <a:rPr sz="2350" spc="-5" dirty="0">
                <a:solidFill>
                  <a:srgbClr val="FFFFFF"/>
                </a:solidFill>
                <a:latin typeface="Microsoft Sans Serif"/>
                <a:cs typeface="Microsoft Sans Serif"/>
              </a:rPr>
              <a:t>IL </a:t>
            </a:r>
            <a:r>
              <a:rPr sz="2350" spc="-610" dirty="0">
                <a:solidFill>
                  <a:srgbClr val="FFFFFF"/>
                </a:solidFill>
                <a:latin typeface="Microsoft Sans Serif"/>
                <a:cs typeface="Microsoft Sans Serif"/>
              </a:rPr>
              <a:t> </a:t>
            </a:r>
            <a:r>
              <a:rPr sz="2350" spc="-50" dirty="0">
                <a:solidFill>
                  <a:srgbClr val="FFFFFF"/>
                </a:solidFill>
                <a:latin typeface="Microsoft Sans Serif"/>
                <a:cs typeface="Microsoft Sans Serif"/>
              </a:rPr>
              <a:t>INDUIT</a:t>
            </a:r>
            <a:r>
              <a:rPr sz="2350" spc="275" dirty="0">
                <a:solidFill>
                  <a:srgbClr val="FFFFFF"/>
                </a:solidFill>
                <a:latin typeface="Microsoft Sans Serif"/>
                <a:cs typeface="Microsoft Sans Serif"/>
              </a:rPr>
              <a:t> </a:t>
            </a:r>
            <a:r>
              <a:rPr sz="2350" spc="-185" dirty="0">
                <a:solidFill>
                  <a:srgbClr val="FFFFFF"/>
                </a:solidFill>
                <a:latin typeface="Microsoft Sans Serif"/>
                <a:cs typeface="Microsoft Sans Serif"/>
              </a:rPr>
              <a:t>EST</a:t>
            </a:r>
            <a:r>
              <a:rPr sz="2350" spc="-155" dirty="0">
                <a:solidFill>
                  <a:srgbClr val="FFFFFF"/>
                </a:solidFill>
                <a:latin typeface="Microsoft Sans Serif"/>
                <a:cs typeface="Microsoft Sans Serif"/>
              </a:rPr>
              <a:t> </a:t>
            </a:r>
            <a:r>
              <a:rPr sz="2350" spc="-75" dirty="0">
                <a:solidFill>
                  <a:srgbClr val="FFFFFF"/>
                </a:solidFill>
                <a:latin typeface="Microsoft Sans Serif"/>
                <a:cs typeface="Microsoft Sans Serif"/>
              </a:rPr>
              <a:t>MÉSESTIMÉE</a:t>
            </a:r>
            <a:r>
              <a:rPr sz="1800" spc="-75" dirty="0">
                <a:solidFill>
                  <a:srgbClr val="FFFFFF"/>
                </a:solidFill>
                <a:latin typeface="Tahoma"/>
                <a:cs typeface="Tahoma"/>
              </a:rPr>
              <a:t>.</a:t>
            </a:r>
            <a:endParaRPr sz="1800" dirty="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Colosseum à Rome, Italie Amphithéâtre En Noir Et Blanc Photo stock - Image  du vieux, empire: 60251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7859" y="4441396"/>
            <a:ext cx="8823553" cy="584560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object 9"/>
          <p:cNvGrpSpPr/>
          <p:nvPr/>
        </p:nvGrpSpPr>
        <p:grpSpPr>
          <a:xfrm>
            <a:off x="3581400" y="0"/>
            <a:ext cx="14706739" cy="10287000"/>
            <a:chOff x="4541024" y="0"/>
            <a:chExt cx="13747115" cy="10287000"/>
          </a:xfrm>
        </p:grpSpPr>
        <p:sp>
          <p:nvSpPr>
            <p:cNvPr id="10" name="object 10"/>
            <p:cNvSpPr/>
            <p:nvPr/>
          </p:nvSpPr>
          <p:spPr>
            <a:xfrm>
              <a:off x="4541024" y="2082849"/>
              <a:ext cx="18415" cy="1268730"/>
            </a:xfrm>
            <a:custGeom>
              <a:avLst/>
              <a:gdLst/>
              <a:ahLst/>
              <a:cxnLst/>
              <a:rect l="l" t="t" r="r" b="b"/>
              <a:pathLst>
                <a:path w="18414" h="1268729">
                  <a:moveTo>
                    <a:pt x="0" y="1268384"/>
                  </a:moveTo>
                  <a:lnTo>
                    <a:pt x="0" y="0"/>
                  </a:lnTo>
                  <a:lnTo>
                    <a:pt x="18119" y="0"/>
                  </a:lnTo>
                  <a:lnTo>
                    <a:pt x="18119" y="1192961"/>
                  </a:lnTo>
                  <a:lnTo>
                    <a:pt x="18119" y="1268384"/>
                  </a:lnTo>
                  <a:lnTo>
                    <a:pt x="0" y="1268384"/>
                  </a:lnTo>
                  <a:close/>
                </a:path>
              </a:pathLst>
            </a:custGeom>
            <a:solidFill>
              <a:srgbClr val="DB3C4D"/>
            </a:solidFill>
          </p:spPr>
          <p:txBody>
            <a:bodyPr wrap="square" lIns="0" tIns="0" rIns="0" bIns="0" rtlCol="0"/>
            <a:lstStyle/>
            <a:p>
              <a:endParaRPr/>
            </a:p>
          </p:txBody>
        </p:sp>
        <p:sp>
          <p:nvSpPr>
            <p:cNvPr id="11" name="object 11"/>
            <p:cNvSpPr/>
            <p:nvPr/>
          </p:nvSpPr>
          <p:spPr>
            <a:xfrm>
              <a:off x="16997515" y="8937533"/>
              <a:ext cx="1290955" cy="1350010"/>
            </a:xfrm>
            <a:custGeom>
              <a:avLst/>
              <a:gdLst/>
              <a:ahLst/>
              <a:cxnLst/>
              <a:rect l="l" t="t" r="r" b="b"/>
              <a:pathLst>
                <a:path w="1290955" h="1350009">
                  <a:moveTo>
                    <a:pt x="0" y="0"/>
                  </a:moveTo>
                  <a:lnTo>
                    <a:pt x="1290484" y="0"/>
                  </a:lnTo>
                  <a:lnTo>
                    <a:pt x="1290484" y="1349466"/>
                  </a:lnTo>
                  <a:lnTo>
                    <a:pt x="0" y="1349466"/>
                  </a:lnTo>
                  <a:lnTo>
                    <a:pt x="0" y="0"/>
                  </a:lnTo>
                  <a:close/>
                </a:path>
              </a:pathLst>
            </a:custGeom>
            <a:solidFill>
              <a:srgbClr val="000341"/>
            </a:solidFill>
          </p:spPr>
          <p:txBody>
            <a:bodyPr wrap="square" lIns="0" tIns="0" rIns="0" bIns="0" rtlCol="0"/>
            <a:lstStyle/>
            <a:p>
              <a:endParaRPr/>
            </a:p>
          </p:txBody>
        </p:sp>
        <p:sp>
          <p:nvSpPr>
            <p:cNvPr id="12" name="object 12"/>
            <p:cNvSpPr/>
            <p:nvPr/>
          </p:nvSpPr>
          <p:spPr>
            <a:xfrm>
              <a:off x="9133738" y="0"/>
              <a:ext cx="18415" cy="10287000"/>
            </a:xfrm>
            <a:custGeom>
              <a:avLst/>
              <a:gdLst/>
              <a:ahLst/>
              <a:cxnLst/>
              <a:rect l="l" t="t" r="r" b="b"/>
              <a:pathLst>
                <a:path w="18415" h="10287000">
                  <a:moveTo>
                    <a:pt x="18122" y="9886785"/>
                  </a:moveTo>
                  <a:lnTo>
                    <a:pt x="0" y="9886785"/>
                  </a:lnTo>
                  <a:lnTo>
                    <a:pt x="0" y="10287000"/>
                  </a:lnTo>
                  <a:lnTo>
                    <a:pt x="18122" y="10287000"/>
                  </a:lnTo>
                  <a:lnTo>
                    <a:pt x="18122" y="9886785"/>
                  </a:lnTo>
                  <a:close/>
                </a:path>
                <a:path w="18415" h="10287000">
                  <a:moveTo>
                    <a:pt x="18122" y="0"/>
                  </a:moveTo>
                  <a:lnTo>
                    <a:pt x="0" y="0"/>
                  </a:lnTo>
                  <a:lnTo>
                    <a:pt x="0" y="414007"/>
                  </a:lnTo>
                  <a:lnTo>
                    <a:pt x="18122" y="414007"/>
                  </a:lnTo>
                  <a:lnTo>
                    <a:pt x="18122" y="0"/>
                  </a:lnTo>
                  <a:close/>
                </a:path>
              </a:pathLst>
            </a:custGeom>
            <a:solidFill>
              <a:srgbClr val="DB3C4D"/>
            </a:solidFill>
          </p:spPr>
          <p:txBody>
            <a:bodyPr wrap="square" lIns="0" tIns="0" rIns="0" bIns="0" rtlCol="0"/>
            <a:lstStyle/>
            <a:p>
              <a:endParaRPr/>
            </a:p>
          </p:txBody>
        </p:sp>
      </p:grpSp>
      <p:pic>
        <p:nvPicPr>
          <p:cNvPr id="1026" name="Picture 2" descr="Un penchant pour la Tour de Pise : Noir et blanc : Tour de Pise : Pisa (Pise)  : Région de Pise : Toscane : Routard.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77"/>
            <a:ext cx="9327859" cy="622580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p:nvPr/>
        </p:nvSpPr>
        <p:spPr>
          <a:xfrm>
            <a:off x="5916302" y="2362439"/>
            <a:ext cx="6591934" cy="6340475"/>
          </a:xfrm>
          <a:custGeom>
            <a:avLst/>
            <a:gdLst/>
            <a:ahLst/>
            <a:cxnLst/>
            <a:rect l="l" t="t" r="r" b="b"/>
            <a:pathLst>
              <a:path w="6591934" h="6340475">
                <a:moveTo>
                  <a:pt x="6591836" y="6340406"/>
                </a:moveTo>
                <a:lnTo>
                  <a:pt x="0" y="6340406"/>
                </a:lnTo>
                <a:lnTo>
                  <a:pt x="0" y="0"/>
                </a:lnTo>
                <a:lnTo>
                  <a:pt x="6591836" y="0"/>
                </a:lnTo>
                <a:lnTo>
                  <a:pt x="6591836" y="6340406"/>
                </a:lnTo>
                <a:close/>
              </a:path>
            </a:pathLst>
          </a:custGeom>
          <a:solidFill>
            <a:srgbClr val="142F13">
              <a:alpha val="76858"/>
            </a:srgbClr>
          </a:solidFill>
        </p:spPr>
        <p:txBody>
          <a:bodyPr wrap="square" lIns="0" tIns="0" rIns="0" bIns="0" rtlCol="0"/>
          <a:lstStyle/>
          <a:p>
            <a:endParaRPr/>
          </a:p>
        </p:txBody>
      </p:sp>
      <p:sp>
        <p:nvSpPr>
          <p:cNvPr id="6" name="object 6"/>
          <p:cNvSpPr/>
          <p:nvPr/>
        </p:nvSpPr>
        <p:spPr>
          <a:xfrm>
            <a:off x="9309444" y="8703457"/>
            <a:ext cx="18415" cy="1268730"/>
          </a:xfrm>
          <a:custGeom>
            <a:avLst/>
            <a:gdLst/>
            <a:ahLst/>
            <a:cxnLst/>
            <a:rect l="l" t="t" r="r" b="b"/>
            <a:pathLst>
              <a:path w="18415" h="1268729">
                <a:moveTo>
                  <a:pt x="0" y="1268384"/>
                </a:moveTo>
                <a:lnTo>
                  <a:pt x="0" y="0"/>
                </a:lnTo>
                <a:lnTo>
                  <a:pt x="18119" y="0"/>
                </a:lnTo>
                <a:lnTo>
                  <a:pt x="18119" y="1192961"/>
                </a:lnTo>
                <a:lnTo>
                  <a:pt x="18119" y="1268384"/>
                </a:lnTo>
                <a:lnTo>
                  <a:pt x="0" y="1268384"/>
                </a:lnTo>
                <a:close/>
              </a:path>
            </a:pathLst>
          </a:custGeom>
          <a:solidFill>
            <a:srgbClr val="DB3C4D"/>
          </a:solidFill>
        </p:spPr>
        <p:txBody>
          <a:bodyPr wrap="square" lIns="0" tIns="0" rIns="0" bIns="0" rtlCol="0"/>
          <a:lstStyle/>
          <a:p>
            <a:endParaRPr/>
          </a:p>
        </p:txBody>
      </p:sp>
      <p:sp>
        <p:nvSpPr>
          <p:cNvPr id="7" name="object 7"/>
          <p:cNvSpPr txBox="1"/>
          <p:nvPr/>
        </p:nvSpPr>
        <p:spPr>
          <a:xfrm>
            <a:off x="6282412" y="3965539"/>
            <a:ext cx="6199498" cy="3647152"/>
          </a:xfrm>
          <a:prstGeom prst="rect">
            <a:avLst/>
          </a:prstGeom>
        </p:spPr>
        <p:txBody>
          <a:bodyPr vert="horz" wrap="square" lIns="0" tIns="15240" rIns="0" bIns="0" rtlCol="0">
            <a:spAutoFit/>
          </a:bodyPr>
          <a:lstStyle/>
          <a:p>
            <a:pPr marL="38100" algn="ctr">
              <a:lnSpc>
                <a:spcPct val="100000"/>
              </a:lnSpc>
              <a:spcBef>
                <a:spcPts val="120"/>
              </a:spcBef>
            </a:pPr>
            <a:r>
              <a:rPr lang="en-US" sz="5900" dirty="0">
                <a:solidFill>
                  <a:schemeClr val="bg1"/>
                </a:solidFill>
                <a:latin typeface="Segoe UI Black" panose="020B0A02040204020203" pitchFamily="34" charset="0"/>
                <a:ea typeface="Segoe UI Black" panose="020B0A02040204020203" pitchFamily="34" charset="0"/>
                <a:cs typeface="Times New Roman"/>
              </a:rPr>
              <a:t>ETUDE DE SURVIE ET DE MORTALITE </a:t>
            </a:r>
          </a:p>
          <a:p>
            <a:pPr marL="38100" algn="ctr">
              <a:lnSpc>
                <a:spcPct val="100000"/>
              </a:lnSpc>
              <a:spcBef>
                <a:spcPts val="120"/>
              </a:spcBef>
            </a:pPr>
            <a:r>
              <a:rPr lang="en-US" sz="5900" dirty="0">
                <a:solidFill>
                  <a:schemeClr val="bg1"/>
                </a:solidFill>
                <a:latin typeface="Segoe UI Black" panose="020B0A02040204020203" pitchFamily="34" charset="0"/>
                <a:ea typeface="Segoe UI Black" panose="020B0A02040204020203" pitchFamily="34" charset="0"/>
                <a:cs typeface="Times New Roman"/>
              </a:rPr>
              <a:t>EN ITALIE</a:t>
            </a:r>
            <a:endParaRPr sz="5900" dirty="0">
              <a:solidFill>
                <a:schemeClr val="bg1"/>
              </a:solidFill>
              <a:latin typeface="Segoe UI Black" panose="020B0A02040204020203" pitchFamily="34" charset="0"/>
              <a:ea typeface="Segoe UI Black" panose="020B0A02040204020203" pitchFamily="34" charset="0"/>
              <a:cs typeface="Times New Roman"/>
            </a:endParaRPr>
          </a:p>
        </p:txBody>
      </p:sp>
      <p:sp>
        <p:nvSpPr>
          <p:cNvPr id="13" name="object 13"/>
          <p:cNvSpPr txBox="1"/>
          <p:nvPr/>
        </p:nvSpPr>
        <p:spPr>
          <a:xfrm>
            <a:off x="17539282" y="9467199"/>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solidFill>
                  <a:srgbClr val="FFFFFF"/>
                </a:solidFill>
                <a:latin typeface="Microsoft YaHei"/>
                <a:cs typeface="Microsoft YaHei"/>
              </a:rPr>
              <a:t>0</a:t>
            </a:r>
            <a:r>
              <a:rPr sz="1100" dirty="0">
                <a:solidFill>
                  <a:srgbClr val="FFFFFF"/>
                </a:solidFill>
                <a:latin typeface="Microsoft YaHei"/>
                <a:cs typeface="Microsoft YaHei"/>
              </a:rPr>
              <a:t>6</a:t>
            </a:r>
            <a:endParaRPr sz="1100">
              <a:latin typeface="Microsoft YaHei"/>
              <a:cs typeface="Microsoft Ya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6358" y="2919043"/>
            <a:ext cx="18415" cy="7368540"/>
          </a:xfrm>
          <a:custGeom>
            <a:avLst/>
            <a:gdLst/>
            <a:ahLst/>
            <a:cxnLst/>
            <a:rect l="l" t="t" r="r" b="b"/>
            <a:pathLst>
              <a:path w="18415" h="7368540">
                <a:moveTo>
                  <a:pt x="0" y="7367956"/>
                </a:moveTo>
                <a:lnTo>
                  <a:pt x="0" y="0"/>
                </a:lnTo>
                <a:lnTo>
                  <a:pt x="18119" y="0"/>
                </a:lnTo>
                <a:lnTo>
                  <a:pt x="18119" y="7367956"/>
                </a:lnTo>
                <a:lnTo>
                  <a:pt x="0" y="7367956"/>
                </a:lnTo>
                <a:close/>
              </a:path>
            </a:pathLst>
          </a:custGeom>
          <a:solidFill>
            <a:srgbClr val="F4F4F4"/>
          </a:solidFill>
        </p:spPr>
        <p:txBody>
          <a:bodyPr wrap="square" lIns="0" tIns="0" rIns="0" bIns="0" rtlCol="0"/>
          <a:lstStyle/>
          <a:p>
            <a:endParaRPr/>
          </a:p>
        </p:txBody>
      </p:sp>
      <p:grpSp>
        <p:nvGrpSpPr>
          <p:cNvPr id="3" name="object 3"/>
          <p:cNvGrpSpPr/>
          <p:nvPr/>
        </p:nvGrpSpPr>
        <p:grpSpPr>
          <a:xfrm>
            <a:off x="16900952" y="0"/>
            <a:ext cx="1387475" cy="10287000"/>
            <a:chOff x="16900952" y="0"/>
            <a:chExt cx="1387475" cy="10287000"/>
          </a:xfrm>
          <a:solidFill>
            <a:srgbClr val="4A5F4A"/>
          </a:solidFill>
        </p:grpSpPr>
        <p:sp>
          <p:nvSpPr>
            <p:cNvPr id="4" name="object 4"/>
            <p:cNvSpPr/>
            <p:nvPr/>
          </p:nvSpPr>
          <p:spPr>
            <a:xfrm>
              <a:off x="16911218" y="7018"/>
              <a:ext cx="1377315" cy="10280015"/>
            </a:xfrm>
            <a:custGeom>
              <a:avLst/>
              <a:gdLst/>
              <a:ahLst/>
              <a:cxnLst/>
              <a:rect l="l" t="t" r="r" b="b"/>
              <a:pathLst>
                <a:path w="1377315" h="10280015">
                  <a:moveTo>
                    <a:pt x="0" y="0"/>
                  </a:moveTo>
                  <a:lnTo>
                    <a:pt x="1376779" y="0"/>
                  </a:lnTo>
                  <a:lnTo>
                    <a:pt x="1376779" y="10279980"/>
                  </a:lnTo>
                  <a:lnTo>
                    <a:pt x="0" y="10279980"/>
                  </a:lnTo>
                  <a:lnTo>
                    <a:pt x="0" y="0"/>
                  </a:lnTo>
                  <a:close/>
                </a:path>
              </a:pathLst>
            </a:custGeom>
            <a:grpFill/>
          </p:spPr>
          <p:txBody>
            <a:bodyPr wrap="square" lIns="0" tIns="0" rIns="0" bIns="0" rtlCol="0"/>
            <a:lstStyle/>
            <a:p>
              <a:endParaRPr>
                <a:solidFill>
                  <a:srgbClr val="142F13"/>
                </a:solidFill>
              </a:endParaRPr>
            </a:p>
          </p:txBody>
        </p:sp>
        <p:sp>
          <p:nvSpPr>
            <p:cNvPr id="5" name="object 5"/>
            <p:cNvSpPr/>
            <p:nvPr/>
          </p:nvSpPr>
          <p:spPr>
            <a:xfrm>
              <a:off x="16900952"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grpFill/>
          </p:spPr>
          <p:txBody>
            <a:bodyPr wrap="square" lIns="0" tIns="0" rIns="0" bIns="0" rtlCol="0"/>
            <a:lstStyle/>
            <a:p>
              <a:endParaRPr>
                <a:solidFill>
                  <a:srgbClr val="142F13"/>
                </a:solidFill>
              </a:endParaRPr>
            </a:p>
          </p:txBody>
        </p:sp>
      </p:grpSp>
      <p:sp>
        <p:nvSpPr>
          <p:cNvPr id="6" name="object 6"/>
          <p:cNvSpPr/>
          <p:nvPr/>
        </p:nvSpPr>
        <p:spPr>
          <a:xfrm>
            <a:off x="1276764" y="2601973"/>
            <a:ext cx="18415" cy="696595"/>
          </a:xfrm>
          <a:custGeom>
            <a:avLst/>
            <a:gdLst/>
            <a:ahLst/>
            <a:cxnLst/>
            <a:rect l="l" t="t" r="r" b="b"/>
            <a:pathLst>
              <a:path w="18415" h="696595">
                <a:moveTo>
                  <a:pt x="0" y="696203"/>
                </a:moveTo>
                <a:lnTo>
                  <a:pt x="0" y="0"/>
                </a:lnTo>
                <a:lnTo>
                  <a:pt x="18044" y="0"/>
                </a:lnTo>
                <a:lnTo>
                  <a:pt x="18044" y="620777"/>
                </a:lnTo>
                <a:lnTo>
                  <a:pt x="18044" y="696203"/>
                </a:lnTo>
                <a:lnTo>
                  <a:pt x="0" y="696203"/>
                </a:lnTo>
                <a:close/>
              </a:path>
            </a:pathLst>
          </a:custGeom>
          <a:solidFill>
            <a:srgbClr val="DB3C4D"/>
          </a:solidFill>
        </p:spPr>
        <p:txBody>
          <a:bodyPr wrap="square" lIns="0" tIns="0" rIns="0" bIns="0" rtlCol="0"/>
          <a:lstStyle/>
          <a:p>
            <a:endParaRPr/>
          </a:p>
        </p:txBody>
      </p:sp>
      <p:sp>
        <p:nvSpPr>
          <p:cNvPr id="7" name="object 7"/>
          <p:cNvSpPr/>
          <p:nvPr/>
        </p:nvSpPr>
        <p:spPr>
          <a:xfrm>
            <a:off x="9133750" y="0"/>
            <a:ext cx="18415" cy="414020"/>
          </a:xfrm>
          <a:custGeom>
            <a:avLst/>
            <a:gdLst/>
            <a:ahLst/>
            <a:cxnLst/>
            <a:rect l="l" t="t" r="r" b="b"/>
            <a:pathLst>
              <a:path w="18415" h="414020">
                <a:moveTo>
                  <a:pt x="0" y="414007"/>
                </a:moveTo>
                <a:lnTo>
                  <a:pt x="0" y="0"/>
                </a:lnTo>
                <a:lnTo>
                  <a:pt x="18119" y="0"/>
                </a:lnTo>
                <a:lnTo>
                  <a:pt x="18119" y="414007"/>
                </a:lnTo>
                <a:lnTo>
                  <a:pt x="0" y="414007"/>
                </a:lnTo>
                <a:close/>
              </a:path>
            </a:pathLst>
          </a:custGeom>
          <a:solidFill>
            <a:srgbClr val="DB3C4D"/>
          </a:solidFill>
        </p:spPr>
        <p:txBody>
          <a:bodyPr wrap="square" lIns="0" tIns="0" rIns="0" bIns="0" rtlCol="0"/>
          <a:lstStyle/>
          <a:p>
            <a:endParaRPr/>
          </a:p>
        </p:txBody>
      </p:sp>
      <p:sp>
        <p:nvSpPr>
          <p:cNvPr id="8" name="object 8"/>
          <p:cNvSpPr/>
          <p:nvPr/>
        </p:nvSpPr>
        <p:spPr>
          <a:xfrm>
            <a:off x="9133750" y="9886777"/>
            <a:ext cx="18415" cy="400685"/>
          </a:xfrm>
          <a:custGeom>
            <a:avLst/>
            <a:gdLst/>
            <a:ahLst/>
            <a:cxnLst/>
            <a:rect l="l" t="t" r="r" b="b"/>
            <a:pathLst>
              <a:path w="18415" h="400684">
                <a:moveTo>
                  <a:pt x="0" y="400222"/>
                </a:moveTo>
                <a:lnTo>
                  <a:pt x="0" y="0"/>
                </a:lnTo>
                <a:lnTo>
                  <a:pt x="18119" y="0"/>
                </a:lnTo>
                <a:lnTo>
                  <a:pt x="18119" y="400222"/>
                </a:lnTo>
                <a:lnTo>
                  <a:pt x="0" y="400222"/>
                </a:lnTo>
                <a:close/>
              </a:path>
            </a:pathLst>
          </a:custGeom>
          <a:solidFill>
            <a:srgbClr val="DB3C4D"/>
          </a:solidFill>
        </p:spPr>
        <p:txBody>
          <a:bodyPr wrap="square" lIns="0" tIns="0" rIns="0" bIns="0" rtlCol="0"/>
          <a:lstStyle/>
          <a:p>
            <a:endParaRPr/>
          </a:p>
        </p:txBody>
      </p:sp>
      <p:pic>
        <p:nvPicPr>
          <p:cNvPr id="9" name="object 9"/>
          <p:cNvPicPr/>
          <p:nvPr/>
        </p:nvPicPr>
        <p:blipFill>
          <a:blip r:embed="rId2" cstate="print"/>
          <a:stretch>
            <a:fillRect/>
          </a:stretch>
        </p:blipFill>
        <p:spPr>
          <a:xfrm>
            <a:off x="7274514" y="6961503"/>
            <a:ext cx="2905820" cy="1106290"/>
          </a:xfrm>
          <a:prstGeom prst="rect">
            <a:avLst/>
          </a:prstGeom>
        </p:spPr>
      </p:pic>
      <p:sp>
        <p:nvSpPr>
          <p:cNvPr id="10" name="object 10"/>
          <p:cNvSpPr txBox="1">
            <a:spLocks noGrp="1"/>
          </p:cNvSpPr>
          <p:nvPr>
            <p:ph type="title"/>
          </p:nvPr>
        </p:nvSpPr>
        <p:spPr>
          <a:xfrm>
            <a:off x="1557617" y="1109728"/>
            <a:ext cx="8047355" cy="694690"/>
          </a:xfrm>
          <a:prstGeom prst="rect">
            <a:avLst/>
          </a:prstGeom>
        </p:spPr>
        <p:txBody>
          <a:bodyPr vert="horz" wrap="square" lIns="0" tIns="17145" rIns="0" bIns="0" rtlCol="0">
            <a:spAutoFit/>
          </a:bodyPr>
          <a:lstStyle/>
          <a:p>
            <a:pPr marL="12700">
              <a:lnSpc>
                <a:spcPct val="100000"/>
              </a:lnSpc>
              <a:spcBef>
                <a:spcPts val="135"/>
              </a:spcBef>
            </a:pPr>
            <a:r>
              <a:rPr sz="4350" spc="70" dirty="0">
                <a:solidFill>
                  <a:srgbClr val="000341"/>
                </a:solidFill>
              </a:rPr>
              <a:t>NOTIONS</a:t>
            </a:r>
            <a:r>
              <a:rPr sz="4350" spc="220" dirty="0">
                <a:solidFill>
                  <a:srgbClr val="000341"/>
                </a:solidFill>
              </a:rPr>
              <a:t> </a:t>
            </a:r>
            <a:r>
              <a:rPr sz="4350" spc="-25" dirty="0">
                <a:solidFill>
                  <a:srgbClr val="000341"/>
                </a:solidFill>
              </a:rPr>
              <a:t>GÉNÉRALES</a:t>
            </a:r>
            <a:r>
              <a:rPr sz="4350" spc="220" dirty="0">
                <a:solidFill>
                  <a:srgbClr val="000341"/>
                </a:solidFill>
              </a:rPr>
              <a:t> </a:t>
            </a:r>
            <a:r>
              <a:rPr sz="4350" spc="45" dirty="0">
                <a:solidFill>
                  <a:srgbClr val="000341"/>
                </a:solidFill>
              </a:rPr>
              <a:t>DE</a:t>
            </a:r>
            <a:r>
              <a:rPr sz="4350" spc="225" dirty="0">
                <a:solidFill>
                  <a:srgbClr val="000341"/>
                </a:solidFill>
              </a:rPr>
              <a:t> </a:t>
            </a:r>
            <a:r>
              <a:rPr sz="4350" spc="-135" dirty="0">
                <a:solidFill>
                  <a:srgbClr val="000341"/>
                </a:solidFill>
              </a:rPr>
              <a:t>LA</a:t>
            </a:r>
            <a:endParaRPr sz="4350" dirty="0"/>
          </a:p>
        </p:txBody>
      </p:sp>
      <p:sp>
        <p:nvSpPr>
          <p:cNvPr id="11" name="object 11"/>
          <p:cNvSpPr txBox="1"/>
          <p:nvPr/>
        </p:nvSpPr>
        <p:spPr>
          <a:xfrm>
            <a:off x="1557616" y="1807852"/>
            <a:ext cx="10481983" cy="686726"/>
          </a:xfrm>
          <a:prstGeom prst="rect">
            <a:avLst/>
          </a:prstGeom>
        </p:spPr>
        <p:txBody>
          <a:bodyPr vert="horz" wrap="square" lIns="0" tIns="17145" rIns="0" bIns="0" rtlCol="0">
            <a:spAutoFit/>
          </a:bodyPr>
          <a:lstStyle/>
          <a:p>
            <a:pPr marL="12700">
              <a:lnSpc>
                <a:spcPct val="100000"/>
              </a:lnSpc>
              <a:spcBef>
                <a:spcPts val="135"/>
              </a:spcBef>
            </a:pPr>
            <a:r>
              <a:rPr lang="en-US" sz="4350" b="1" spc="25" dirty="0">
                <a:solidFill>
                  <a:srgbClr val="000341"/>
                </a:solidFill>
                <a:latin typeface="Times New Roman"/>
                <a:cs typeface="Times New Roman"/>
              </a:rPr>
              <a:t>SURVIE ET </a:t>
            </a:r>
            <a:r>
              <a:rPr sz="4350" b="1" spc="25" dirty="0">
                <a:solidFill>
                  <a:srgbClr val="000341"/>
                </a:solidFill>
                <a:latin typeface="Times New Roman"/>
                <a:cs typeface="Times New Roman"/>
              </a:rPr>
              <a:t>MORTALITÉ</a:t>
            </a:r>
            <a:r>
              <a:rPr lang="en-US" sz="4350" b="1" spc="25" dirty="0">
                <a:solidFill>
                  <a:srgbClr val="000341"/>
                </a:solidFill>
                <a:latin typeface="Times New Roman"/>
                <a:cs typeface="Times New Roman"/>
              </a:rPr>
              <a:t> </a:t>
            </a:r>
            <a:r>
              <a:rPr sz="4350" b="1" spc="175" dirty="0">
                <a:solidFill>
                  <a:srgbClr val="000341"/>
                </a:solidFill>
                <a:latin typeface="Times New Roman"/>
                <a:cs typeface="Times New Roman"/>
              </a:rPr>
              <a:t> </a:t>
            </a:r>
            <a:r>
              <a:rPr lang="en-US" sz="4350" b="1" spc="-5" dirty="0">
                <a:solidFill>
                  <a:srgbClr val="000341"/>
                </a:solidFill>
                <a:latin typeface="Times New Roman"/>
                <a:cs typeface="Times New Roman"/>
              </a:rPr>
              <a:t>ITALIENNE</a:t>
            </a:r>
            <a:endParaRPr sz="4350" dirty="0">
              <a:latin typeface="Times New Roman"/>
              <a:cs typeface="Times New Roman"/>
            </a:endParaRPr>
          </a:p>
        </p:txBody>
      </p:sp>
      <p:sp>
        <p:nvSpPr>
          <p:cNvPr id="12" name="object 12"/>
          <p:cNvSpPr txBox="1"/>
          <p:nvPr/>
        </p:nvSpPr>
        <p:spPr>
          <a:xfrm>
            <a:off x="17539282" y="9467199"/>
            <a:ext cx="170180" cy="277495"/>
          </a:xfrm>
          <a:prstGeom prst="rect">
            <a:avLst/>
          </a:prstGeom>
        </p:spPr>
        <p:txBody>
          <a:bodyPr vert="vert270" wrap="square" lIns="0" tIns="15240" rIns="0" bIns="0" rtlCol="0">
            <a:spAutoFit/>
          </a:bodyPr>
          <a:lstStyle/>
          <a:p>
            <a:pPr marL="12700">
              <a:lnSpc>
                <a:spcPts val="1215"/>
              </a:lnSpc>
              <a:spcBef>
                <a:spcPts val="120"/>
              </a:spcBef>
            </a:pPr>
            <a:r>
              <a:rPr sz="1100" spc="125" dirty="0">
                <a:solidFill>
                  <a:srgbClr val="FFFFFF"/>
                </a:solidFill>
                <a:latin typeface="Microsoft YaHei"/>
                <a:cs typeface="Microsoft YaHei"/>
              </a:rPr>
              <a:t>0</a:t>
            </a:r>
            <a:r>
              <a:rPr sz="1100" dirty="0">
                <a:solidFill>
                  <a:srgbClr val="FFFFFF"/>
                </a:solidFill>
                <a:latin typeface="Microsoft YaHei"/>
                <a:cs typeface="Microsoft YaHei"/>
              </a:rPr>
              <a:t>7</a:t>
            </a:r>
            <a:endParaRPr sz="1100">
              <a:latin typeface="Microsoft YaHei"/>
              <a:cs typeface="Microsoft YaHei"/>
            </a:endParaRPr>
          </a:p>
        </p:txBody>
      </p:sp>
      <p:sp>
        <p:nvSpPr>
          <p:cNvPr id="13" name="object 13"/>
          <p:cNvSpPr/>
          <p:nvPr/>
        </p:nvSpPr>
        <p:spPr>
          <a:xfrm>
            <a:off x="9893043" y="6715949"/>
            <a:ext cx="696595" cy="18415"/>
          </a:xfrm>
          <a:custGeom>
            <a:avLst/>
            <a:gdLst/>
            <a:ahLst/>
            <a:cxnLst/>
            <a:rect l="l" t="t" r="r" b="b"/>
            <a:pathLst>
              <a:path w="696595" h="18415">
                <a:moveTo>
                  <a:pt x="696203" y="18044"/>
                </a:moveTo>
                <a:lnTo>
                  <a:pt x="0" y="18044"/>
                </a:lnTo>
                <a:lnTo>
                  <a:pt x="0" y="0"/>
                </a:lnTo>
                <a:lnTo>
                  <a:pt x="620777" y="0"/>
                </a:lnTo>
                <a:lnTo>
                  <a:pt x="696203" y="0"/>
                </a:lnTo>
                <a:lnTo>
                  <a:pt x="696203" y="18044"/>
                </a:lnTo>
                <a:close/>
              </a:path>
            </a:pathLst>
          </a:custGeom>
          <a:solidFill>
            <a:srgbClr val="DB3C4D"/>
          </a:solidFill>
        </p:spPr>
        <p:txBody>
          <a:bodyPr wrap="square" lIns="0" tIns="0" rIns="0" bIns="0" rtlCol="0"/>
          <a:lstStyle/>
          <a:p>
            <a:endParaRPr/>
          </a:p>
        </p:txBody>
      </p:sp>
      <p:sp>
        <p:nvSpPr>
          <p:cNvPr id="14" name="object 14"/>
          <p:cNvSpPr/>
          <p:nvPr/>
        </p:nvSpPr>
        <p:spPr>
          <a:xfrm>
            <a:off x="6857582" y="8240556"/>
            <a:ext cx="696595" cy="18415"/>
          </a:xfrm>
          <a:custGeom>
            <a:avLst/>
            <a:gdLst/>
            <a:ahLst/>
            <a:cxnLst/>
            <a:rect l="l" t="t" r="r" b="b"/>
            <a:pathLst>
              <a:path w="696595" h="18415">
                <a:moveTo>
                  <a:pt x="696203" y="18044"/>
                </a:moveTo>
                <a:lnTo>
                  <a:pt x="0" y="18044"/>
                </a:lnTo>
                <a:lnTo>
                  <a:pt x="0" y="0"/>
                </a:lnTo>
                <a:lnTo>
                  <a:pt x="620777" y="0"/>
                </a:lnTo>
                <a:lnTo>
                  <a:pt x="696203" y="0"/>
                </a:lnTo>
                <a:lnTo>
                  <a:pt x="696203" y="18044"/>
                </a:lnTo>
                <a:close/>
              </a:path>
            </a:pathLst>
          </a:custGeom>
          <a:solidFill>
            <a:srgbClr val="DB3C4D"/>
          </a:solidFill>
        </p:spPr>
        <p:txBody>
          <a:bodyPr wrap="square" lIns="0" tIns="0" rIns="0" bIns="0" rtlCol="0"/>
          <a:lstStyle/>
          <a:p>
            <a:endParaRPr/>
          </a:p>
        </p:txBody>
      </p:sp>
      <p:sp>
        <p:nvSpPr>
          <p:cNvPr id="15" name="object 15"/>
          <p:cNvSpPr txBox="1"/>
          <p:nvPr/>
        </p:nvSpPr>
        <p:spPr>
          <a:xfrm>
            <a:off x="2276369" y="5049814"/>
            <a:ext cx="12901295" cy="1825308"/>
          </a:xfrm>
          <a:prstGeom prst="rect">
            <a:avLst/>
          </a:prstGeom>
        </p:spPr>
        <p:txBody>
          <a:bodyPr vert="horz" wrap="square" lIns="0" tIns="4445" rIns="0" bIns="0" rtlCol="0">
            <a:spAutoFit/>
          </a:bodyPr>
          <a:lstStyle/>
          <a:p>
            <a:pPr marL="12700" marR="5080">
              <a:lnSpc>
                <a:spcPct val="101699"/>
              </a:lnSpc>
              <a:spcBef>
                <a:spcPts val="35"/>
              </a:spcBef>
            </a:pPr>
            <a:endParaRPr lang="en-US" sz="2950" spc="-265" dirty="0">
              <a:latin typeface="Microsoft Sans Serif"/>
              <a:cs typeface="Microsoft Sans Serif"/>
            </a:endParaRPr>
          </a:p>
          <a:p>
            <a:pPr marL="469900" marR="5080" indent="-457200">
              <a:lnSpc>
                <a:spcPct val="101699"/>
              </a:lnSpc>
              <a:spcBef>
                <a:spcPts val="35"/>
              </a:spcBef>
              <a:buFont typeface="Arial" panose="020B0604020202020204" pitchFamily="34" charset="0"/>
              <a:buChar char="•"/>
            </a:pPr>
            <a:r>
              <a:rPr sz="2950" spc="-265" dirty="0">
                <a:latin typeface="Microsoft Sans Serif"/>
                <a:cs typeface="Microsoft Sans Serif"/>
              </a:rPr>
              <a:t>LE</a:t>
            </a:r>
            <a:r>
              <a:rPr sz="2950" spc="-185" dirty="0">
                <a:latin typeface="Microsoft Sans Serif"/>
                <a:cs typeface="Microsoft Sans Serif"/>
              </a:rPr>
              <a:t> </a:t>
            </a:r>
            <a:r>
              <a:rPr sz="2950" spc="-190" dirty="0">
                <a:latin typeface="Microsoft Sans Serif"/>
                <a:cs typeface="Microsoft Sans Serif"/>
              </a:rPr>
              <a:t>TAUX</a:t>
            </a:r>
            <a:r>
              <a:rPr sz="2950" spc="330" dirty="0">
                <a:latin typeface="Microsoft Sans Serif"/>
                <a:cs typeface="Microsoft Sans Serif"/>
              </a:rPr>
              <a:t> </a:t>
            </a:r>
            <a:r>
              <a:rPr sz="2950" spc="-270" dirty="0">
                <a:latin typeface="Microsoft Sans Serif"/>
                <a:cs typeface="Microsoft Sans Serif"/>
              </a:rPr>
              <a:t>DE</a:t>
            </a:r>
            <a:r>
              <a:rPr sz="2950" spc="-180" dirty="0">
                <a:latin typeface="Microsoft Sans Serif"/>
                <a:cs typeface="Microsoft Sans Serif"/>
              </a:rPr>
              <a:t> </a:t>
            </a:r>
            <a:r>
              <a:rPr sz="2950" spc="-130" dirty="0">
                <a:latin typeface="Microsoft Sans Serif"/>
                <a:cs typeface="Microsoft Sans Serif"/>
              </a:rPr>
              <a:t>MORTALITÉ</a:t>
            </a:r>
            <a:r>
              <a:rPr sz="2950" spc="330" dirty="0">
                <a:latin typeface="Microsoft Sans Serif"/>
                <a:cs typeface="Microsoft Sans Serif"/>
              </a:rPr>
              <a:t> </a:t>
            </a:r>
            <a:r>
              <a:rPr sz="2950" spc="-260" dirty="0">
                <a:latin typeface="Microsoft Sans Serif"/>
                <a:cs typeface="Microsoft Sans Serif"/>
              </a:rPr>
              <a:t>EST</a:t>
            </a:r>
            <a:r>
              <a:rPr sz="2950" spc="-190" dirty="0">
                <a:latin typeface="Microsoft Sans Serif"/>
                <a:cs typeface="Microsoft Sans Serif"/>
              </a:rPr>
              <a:t> </a:t>
            </a:r>
            <a:r>
              <a:rPr sz="2950" spc="-265" dirty="0">
                <a:latin typeface="Microsoft Sans Serif"/>
                <a:cs typeface="Microsoft Sans Serif"/>
              </a:rPr>
              <a:t>LE</a:t>
            </a:r>
            <a:r>
              <a:rPr sz="2950" spc="-185" dirty="0">
                <a:latin typeface="Microsoft Sans Serif"/>
                <a:cs typeface="Microsoft Sans Serif"/>
              </a:rPr>
              <a:t> </a:t>
            </a:r>
            <a:r>
              <a:rPr sz="2950" spc="-275" dirty="0">
                <a:latin typeface="Microsoft Sans Serif"/>
                <a:cs typeface="Microsoft Sans Serif"/>
              </a:rPr>
              <a:t>RAPPORT</a:t>
            </a:r>
            <a:r>
              <a:rPr sz="2950" spc="-175" dirty="0">
                <a:latin typeface="Microsoft Sans Serif"/>
                <a:cs typeface="Microsoft Sans Serif"/>
              </a:rPr>
              <a:t> </a:t>
            </a:r>
            <a:r>
              <a:rPr sz="2950" spc="-229" dirty="0">
                <a:latin typeface="Microsoft Sans Serif"/>
                <a:cs typeface="Microsoft Sans Serif"/>
              </a:rPr>
              <a:t>ENTRE</a:t>
            </a:r>
            <a:r>
              <a:rPr sz="2950" spc="-220" dirty="0">
                <a:latin typeface="Microsoft Sans Serif"/>
                <a:cs typeface="Microsoft Sans Serif"/>
              </a:rPr>
              <a:t> </a:t>
            </a:r>
            <a:r>
              <a:rPr sz="2950" spc="-265" dirty="0">
                <a:latin typeface="Microsoft Sans Serif"/>
                <a:cs typeface="Microsoft Sans Serif"/>
              </a:rPr>
              <a:t>LE</a:t>
            </a:r>
            <a:r>
              <a:rPr sz="2950" spc="-185" dirty="0">
                <a:latin typeface="Microsoft Sans Serif"/>
                <a:cs typeface="Microsoft Sans Serif"/>
              </a:rPr>
              <a:t> </a:t>
            </a:r>
            <a:r>
              <a:rPr sz="2950" spc="-225" dirty="0">
                <a:latin typeface="Microsoft Sans Serif"/>
                <a:cs typeface="Microsoft Sans Serif"/>
              </a:rPr>
              <a:t>NOMBRE  </a:t>
            </a:r>
            <a:r>
              <a:rPr sz="2950" spc="-190" dirty="0">
                <a:latin typeface="Microsoft Sans Serif"/>
                <a:cs typeface="Microsoft Sans Serif"/>
              </a:rPr>
              <a:t>ANNUEL</a:t>
            </a:r>
            <a:r>
              <a:rPr sz="2950" spc="330" dirty="0">
                <a:latin typeface="Microsoft Sans Serif"/>
                <a:cs typeface="Microsoft Sans Serif"/>
              </a:rPr>
              <a:t> </a:t>
            </a:r>
            <a:r>
              <a:rPr sz="2950" spc="-270" dirty="0">
                <a:latin typeface="Microsoft Sans Serif"/>
                <a:cs typeface="Microsoft Sans Serif"/>
              </a:rPr>
              <a:t>DE </a:t>
            </a:r>
            <a:r>
              <a:rPr sz="2950" spc="-265" dirty="0">
                <a:latin typeface="Microsoft Sans Serif"/>
                <a:cs typeface="Microsoft Sans Serif"/>
              </a:rPr>
              <a:t> </a:t>
            </a:r>
            <a:r>
              <a:rPr sz="2950" spc="-245" dirty="0">
                <a:latin typeface="Microsoft Sans Serif"/>
                <a:cs typeface="Microsoft Sans Serif"/>
              </a:rPr>
              <a:t>DÉCÈS</a:t>
            </a:r>
            <a:r>
              <a:rPr sz="2950" spc="-195" dirty="0">
                <a:latin typeface="Microsoft Sans Serif"/>
                <a:cs typeface="Microsoft Sans Serif"/>
              </a:rPr>
              <a:t> </a:t>
            </a:r>
            <a:r>
              <a:rPr sz="2950" spc="-210" dirty="0">
                <a:latin typeface="Microsoft Sans Serif"/>
                <a:cs typeface="Microsoft Sans Serif"/>
              </a:rPr>
              <a:t>ET</a:t>
            </a:r>
            <a:r>
              <a:rPr sz="2950" spc="335" dirty="0">
                <a:latin typeface="Microsoft Sans Serif"/>
                <a:cs typeface="Microsoft Sans Serif"/>
              </a:rPr>
              <a:t> </a:t>
            </a:r>
            <a:r>
              <a:rPr sz="2950" spc="-229" dirty="0">
                <a:latin typeface="Microsoft Sans Serif"/>
                <a:cs typeface="Microsoft Sans Serif"/>
              </a:rPr>
              <a:t>LA</a:t>
            </a:r>
            <a:r>
              <a:rPr sz="2950" spc="-215" dirty="0">
                <a:latin typeface="Microsoft Sans Serif"/>
                <a:cs typeface="Microsoft Sans Serif"/>
              </a:rPr>
              <a:t> </a:t>
            </a:r>
            <a:r>
              <a:rPr sz="2950" spc="-170" dirty="0">
                <a:latin typeface="Microsoft Sans Serif"/>
                <a:cs typeface="Microsoft Sans Serif"/>
              </a:rPr>
              <a:t>POPULATION</a:t>
            </a:r>
            <a:r>
              <a:rPr sz="2950" spc="335" dirty="0">
                <a:latin typeface="Microsoft Sans Serif"/>
                <a:cs typeface="Microsoft Sans Serif"/>
              </a:rPr>
              <a:t> </a:t>
            </a:r>
            <a:r>
              <a:rPr sz="2950" spc="-145" dirty="0">
                <a:latin typeface="Microsoft Sans Serif"/>
                <a:cs typeface="Microsoft Sans Serif"/>
              </a:rPr>
              <a:t>TOTALE</a:t>
            </a:r>
            <a:r>
              <a:rPr sz="2950" spc="335" dirty="0">
                <a:latin typeface="Microsoft Sans Serif"/>
                <a:cs typeface="Microsoft Sans Serif"/>
              </a:rPr>
              <a:t> </a:t>
            </a:r>
            <a:r>
              <a:rPr sz="2950" spc="-170" dirty="0">
                <a:latin typeface="Microsoft Sans Serif"/>
                <a:cs typeface="Microsoft Sans Serif"/>
              </a:rPr>
              <a:t>MOYENNE</a:t>
            </a:r>
            <a:r>
              <a:rPr sz="2950" spc="340" dirty="0">
                <a:latin typeface="Microsoft Sans Serif"/>
                <a:cs typeface="Microsoft Sans Serif"/>
              </a:rPr>
              <a:t> </a:t>
            </a:r>
            <a:r>
              <a:rPr sz="2950" spc="-395" dirty="0">
                <a:latin typeface="Microsoft Sans Serif"/>
                <a:cs typeface="Microsoft Sans Serif"/>
              </a:rPr>
              <a:t>SUR</a:t>
            </a:r>
            <a:r>
              <a:rPr sz="2950" spc="-50" dirty="0">
                <a:latin typeface="Microsoft Sans Serif"/>
                <a:cs typeface="Microsoft Sans Serif"/>
              </a:rPr>
              <a:t> </a:t>
            </a:r>
            <a:r>
              <a:rPr sz="2950" spc="-254" dirty="0">
                <a:latin typeface="Microsoft Sans Serif"/>
                <a:cs typeface="Microsoft Sans Serif"/>
              </a:rPr>
              <a:t>UNE</a:t>
            </a:r>
            <a:r>
              <a:rPr sz="2950" spc="-190" dirty="0">
                <a:latin typeface="Microsoft Sans Serif"/>
                <a:cs typeface="Microsoft Sans Serif"/>
              </a:rPr>
              <a:t> </a:t>
            </a:r>
            <a:r>
              <a:rPr sz="2950" spc="-215" dirty="0">
                <a:latin typeface="Microsoft Sans Serif"/>
                <a:cs typeface="Microsoft Sans Serif"/>
              </a:rPr>
              <a:t>PÉRIODE</a:t>
            </a:r>
            <a:r>
              <a:rPr sz="2950" spc="335" dirty="0">
                <a:latin typeface="Microsoft Sans Serif"/>
                <a:cs typeface="Microsoft Sans Serif"/>
              </a:rPr>
              <a:t> </a:t>
            </a:r>
            <a:r>
              <a:rPr sz="2950" spc="-210" dirty="0">
                <a:latin typeface="Microsoft Sans Serif"/>
                <a:cs typeface="Microsoft Sans Serif"/>
              </a:rPr>
              <a:t>ET</a:t>
            </a:r>
            <a:r>
              <a:rPr sz="2950" spc="335" dirty="0">
                <a:latin typeface="Microsoft Sans Serif"/>
                <a:cs typeface="Microsoft Sans Serif"/>
              </a:rPr>
              <a:t> </a:t>
            </a:r>
            <a:r>
              <a:rPr sz="2950" spc="-245" dirty="0">
                <a:latin typeface="Microsoft Sans Serif"/>
                <a:cs typeface="Microsoft Sans Serif"/>
              </a:rPr>
              <a:t>DANS </a:t>
            </a:r>
            <a:r>
              <a:rPr sz="2950" spc="-770" dirty="0">
                <a:latin typeface="Microsoft Sans Serif"/>
                <a:cs typeface="Microsoft Sans Serif"/>
              </a:rPr>
              <a:t> </a:t>
            </a:r>
            <a:r>
              <a:rPr sz="2950" spc="-280" dirty="0">
                <a:latin typeface="Microsoft Sans Serif"/>
                <a:cs typeface="Microsoft Sans Serif"/>
              </a:rPr>
              <a:t>UN</a:t>
            </a:r>
            <a:r>
              <a:rPr sz="2950" spc="-170" dirty="0">
                <a:latin typeface="Microsoft Sans Serif"/>
                <a:cs typeface="Microsoft Sans Serif"/>
              </a:rPr>
              <a:t> </a:t>
            </a:r>
            <a:r>
              <a:rPr sz="2950" spc="-175" dirty="0">
                <a:latin typeface="Microsoft Sans Serif"/>
                <a:cs typeface="Microsoft Sans Serif"/>
              </a:rPr>
              <a:t>TERRITOIRE</a:t>
            </a:r>
            <a:r>
              <a:rPr sz="2950" spc="325" dirty="0">
                <a:latin typeface="Microsoft Sans Serif"/>
                <a:cs typeface="Microsoft Sans Serif"/>
              </a:rPr>
              <a:t> </a:t>
            </a:r>
            <a:r>
              <a:rPr sz="2950" spc="-105" dirty="0">
                <a:latin typeface="Microsoft Sans Serif"/>
                <a:cs typeface="Microsoft Sans Serif"/>
              </a:rPr>
              <a:t>DONNÉ</a:t>
            </a:r>
            <a:r>
              <a:rPr sz="2200" spc="-105" dirty="0">
                <a:latin typeface="Tahoma"/>
                <a:cs typeface="Tahoma"/>
              </a:rPr>
              <a:t>.</a:t>
            </a:r>
            <a:endParaRPr lang="en-US" sz="2200" spc="-105" dirty="0">
              <a:latin typeface="Tahoma"/>
              <a:cs typeface="Tahoma"/>
            </a:endParaRPr>
          </a:p>
        </p:txBody>
      </p:sp>
      <p:sp>
        <p:nvSpPr>
          <p:cNvPr id="16" name="TextBox 15"/>
          <p:cNvSpPr txBox="1"/>
          <p:nvPr/>
        </p:nvSpPr>
        <p:spPr>
          <a:xfrm>
            <a:off x="2276775" y="3019234"/>
            <a:ext cx="12901295" cy="2362185"/>
          </a:xfrm>
          <a:prstGeom prst="rect">
            <a:avLst/>
          </a:prstGeom>
          <a:noFill/>
        </p:spPr>
        <p:txBody>
          <a:bodyPr wrap="square" rtlCol="0">
            <a:spAutoFit/>
          </a:bodyPr>
          <a:lstStyle/>
          <a:p>
            <a:endParaRPr lang="fr-FR" sz="2950" dirty="0">
              <a:latin typeface="+mj-lt"/>
            </a:endParaRPr>
          </a:p>
          <a:p>
            <a:pPr marL="457200" indent="-457200">
              <a:buFont typeface="Arial" panose="020B0604020202020204" pitchFamily="34" charset="0"/>
              <a:buChar char="•"/>
            </a:pPr>
            <a:r>
              <a:rPr lang="fr-FR" sz="2950" dirty="0">
                <a:latin typeface="Microsoft Sans Serif" panose="020B0604020202020204" pitchFamily="34" charset="0"/>
                <a:ea typeface="Microsoft Sans Serif" panose="020B0604020202020204" pitchFamily="34" charset="0"/>
                <a:cs typeface="Microsoft Sans Serif" panose="020B0604020202020204" pitchFamily="34" charset="0"/>
              </a:rPr>
              <a:t>LE TAUX DE SURVIE FAIT PARTIE DE L' ANALYSE DE SURVIE . IL S'AGIT DU POURCENTAGE DE PERSONNES D'UN GROUPE D'ÉTUDE OU DE TRAITEMENT ENCORE EN VIE PENDANT UNE PÉRIODE DONNÉE. (</a:t>
            </a:r>
            <a:r>
              <a:rPr lang="fr-FR" sz="2950" dirty="0" err="1">
                <a:latin typeface="Microsoft Sans Serif" panose="020B0604020202020204" pitchFamily="34" charset="0"/>
                <a:ea typeface="Microsoft Sans Serif" panose="020B0604020202020204" pitchFamily="34" charset="0"/>
                <a:cs typeface="Microsoft Sans Serif" panose="020B0604020202020204" pitchFamily="34" charset="0"/>
              </a:rPr>
              <a:t>lx,t</a:t>
            </a:r>
            <a:r>
              <a:rPr lang="fr-FR" sz="2950" dirty="0">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rotWithShape="1">
          <a:blip r:embed="rId2" cstate="print">
            <a:extLst>
              <a:ext uri="{28A0092B-C50C-407E-A947-70E740481C1C}">
                <a14:useLocalDpi xmlns:a14="http://schemas.microsoft.com/office/drawing/2010/main" val="0"/>
              </a:ext>
            </a:extLst>
          </a:blip>
          <a:srcRect l="87" t="7950" r="5022"/>
          <a:stretch/>
        </p:blipFill>
        <p:spPr>
          <a:xfrm>
            <a:off x="7851567" y="2987952"/>
            <a:ext cx="9067800" cy="5134520"/>
          </a:xfrm>
          <a:prstGeom prst="rect">
            <a:avLst/>
          </a:prstGeom>
        </p:spPr>
      </p:pic>
      <p:grpSp>
        <p:nvGrpSpPr>
          <p:cNvPr id="3" name="object 3"/>
          <p:cNvGrpSpPr/>
          <p:nvPr/>
        </p:nvGrpSpPr>
        <p:grpSpPr>
          <a:xfrm>
            <a:off x="16900952" y="0"/>
            <a:ext cx="1387475" cy="10287000"/>
            <a:chOff x="16900952" y="0"/>
            <a:chExt cx="1387475" cy="10287000"/>
          </a:xfrm>
          <a:solidFill>
            <a:srgbClr val="4A5F4A"/>
          </a:solidFill>
        </p:grpSpPr>
        <p:sp>
          <p:nvSpPr>
            <p:cNvPr id="4" name="object 4"/>
            <p:cNvSpPr/>
            <p:nvPr/>
          </p:nvSpPr>
          <p:spPr>
            <a:xfrm>
              <a:off x="16911218" y="7018"/>
              <a:ext cx="1377315" cy="10280015"/>
            </a:xfrm>
            <a:custGeom>
              <a:avLst/>
              <a:gdLst/>
              <a:ahLst/>
              <a:cxnLst/>
              <a:rect l="l" t="t" r="r" b="b"/>
              <a:pathLst>
                <a:path w="1377315" h="10280015">
                  <a:moveTo>
                    <a:pt x="0" y="0"/>
                  </a:moveTo>
                  <a:lnTo>
                    <a:pt x="1376779" y="0"/>
                  </a:lnTo>
                  <a:lnTo>
                    <a:pt x="1376779" y="10279980"/>
                  </a:lnTo>
                  <a:lnTo>
                    <a:pt x="0" y="10279980"/>
                  </a:lnTo>
                  <a:lnTo>
                    <a:pt x="0" y="0"/>
                  </a:lnTo>
                  <a:close/>
                </a:path>
              </a:pathLst>
            </a:custGeom>
            <a:grpFill/>
          </p:spPr>
          <p:txBody>
            <a:bodyPr wrap="square" lIns="0" tIns="0" rIns="0" bIns="0" rtlCol="0"/>
            <a:lstStyle/>
            <a:p>
              <a:endParaRPr>
                <a:solidFill>
                  <a:srgbClr val="142F13"/>
                </a:solidFill>
              </a:endParaRPr>
            </a:p>
          </p:txBody>
        </p:sp>
        <p:sp>
          <p:nvSpPr>
            <p:cNvPr id="5" name="object 5"/>
            <p:cNvSpPr/>
            <p:nvPr/>
          </p:nvSpPr>
          <p:spPr>
            <a:xfrm>
              <a:off x="16900952" y="0"/>
              <a:ext cx="18415" cy="10287000"/>
            </a:xfrm>
            <a:custGeom>
              <a:avLst/>
              <a:gdLst/>
              <a:ahLst/>
              <a:cxnLst/>
              <a:rect l="l" t="t" r="r" b="b"/>
              <a:pathLst>
                <a:path w="18415" h="10287000">
                  <a:moveTo>
                    <a:pt x="0" y="10286999"/>
                  </a:moveTo>
                  <a:lnTo>
                    <a:pt x="18119" y="10286999"/>
                  </a:lnTo>
                  <a:lnTo>
                    <a:pt x="18119" y="0"/>
                  </a:lnTo>
                  <a:lnTo>
                    <a:pt x="0" y="0"/>
                  </a:lnTo>
                  <a:lnTo>
                    <a:pt x="0" y="10286999"/>
                  </a:lnTo>
                  <a:close/>
                </a:path>
              </a:pathLst>
            </a:custGeom>
            <a:grpFill/>
          </p:spPr>
          <p:txBody>
            <a:bodyPr wrap="square" lIns="0" tIns="0" rIns="0" bIns="0" rtlCol="0"/>
            <a:lstStyle/>
            <a:p>
              <a:endParaRPr>
                <a:solidFill>
                  <a:srgbClr val="142F13"/>
                </a:solidFill>
              </a:endParaRPr>
            </a:p>
          </p:txBody>
        </p:sp>
      </p:grpSp>
      <p:sp>
        <p:nvSpPr>
          <p:cNvPr id="10" name="object 10"/>
          <p:cNvSpPr txBox="1">
            <a:spLocks noGrp="1"/>
          </p:cNvSpPr>
          <p:nvPr>
            <p:ph type="title"/>
          </p:nvPr>
        </p:nvSpPr>
        <p:spPr>
          <a:xfrm>
            <a:off x="1557617" y="1109728"/>
            <a:ext cx="12539383" cy="1371529"/>
          </a:xfrm>
          <a:prstGeom prst="rect">
            <a:avLst/>
          </a:prstGeom>
        </p:spPr>
        <p:txBody>
          <a:bodyPr vert="horz" wrap="square" lIns="0" tIns="17145" rIns="0" bIns="0" rtlCol="0">
            <a:spAutoFit/>
          </a:bodyPr>
          <a:lstStyle/>
          <a:p>
            <a:pPr marL="12700">
              <a:lnSpc>
                <a:spcPct val="100000"/>
              </a:lnSpc>
              <a:spcBef>
                <a:spcPts val="100"/>
              </a:spcBef>
            </a:pPr>
            <a:r>
              <a:rPr lang="fr-FR" sz="4400" spc="50" dirty="0">
                <a:solidFill>
                  <a:srgbClr val="000341"/>
                </a:solidFill>
              </a:rPr>
              <a:t>TAUX</a:t>
            </a:r>
            <a:r>
              <a:rPr lang="fr-FR" sz="4400" spc="220" dirty="0">
                <a:solidFill>
                  <a:srgbClr val="000341"/>
                </a:solidFill>
              </a:rPr>
              <a:t> </a:t>
            </a:r>
            <a:r>
              <a:rPr lang="fr-FR" sz="4400" spc="20" dirty="0">
                <a:solidFill>
                  <a:srgbClr val="000341"/>
                </a:solidFill>
              </a:rPr>
              <a:t>DE</a:t>
            </a:r>
            <a:r>
              <a:rPr lang="fr-FR" sz="4400" spc="225" dirty="0">
                <a:solidFill>
                  <a:srgbClr val="000341"/>
                </a:solidFill>
              </a:rPr>
              <a:t> </a:t>
            </a:r>
            <a:r>
              <a:rPr lang="fr-FR" sz="4400" spc="5" dirty="0">
                <a:solidFill>
                  <a:srgbClr val="000341"/>
                </a:solidFill>
              </a:rPr>
              <a:t>SURVIE</a:t>
            </a:r>
            <a:r>
              <a:rPr lang="fr-FR" sz="4400" spc="225" dirty="0">
                <a:solidFill>
                  <a:srgbClr val="000341"/>
                </a:solidFill>
              </a:rPr>
              <a:t> </a:t>
            </a:r>
            <a:r>
              <a:rPr lang="fr-FR" sz="4400" spc="80" dirty="0">
                <a:solidFill>
                  <a:srgbClr val="000341"/>
                </a:solidFill>
              </a:rPr>
              <a:t>EN</a:t>
            </a:r>
            <a:r>
              <a:rPr lang="fr-FR" sz="4400" spc="225" dirty="0">
                <a:solidFill>
                  <a:srgbClr val="000341"/>
                </a:solidFill>
              </a:rPr>
              <a:t> </a:t>
            </a:r>
            <a:r>
              <a:rPr lang="fr-FR" sz="4400" spc="-5" dirty="0">
                <a:solidFill>
                  <a:srgbClr val="000341"/>
                </a:solidFill>
              </a:rPr>
              <a:t>FONCTION</a:t>
            </a:r>
            <a:r>
              <a:rPr lang="fr-FR" sz="4400" spc="225" dirty="0">
                <a:solidFill>
                  <a:srgbClr val="000341"/>
                </a:solidFill>
              </a:rPr>
              <a:t> </a:t>
            </a:r>
            <a:r>
              <a:rPr lang="fr-FR" sz="4400" spc="30" dirty="0">
                <a:solidFill>
                  <a:srgbClr val="000341"/>
                </a:solidFill>
              </a:rPr>
              <a:t>DES</a:t>
            </a:r>
            <a:r>
              <a:rPr lang="fr-FR" sz="4400" spc="225" dirty="0">
                <a:solidFill>
                  <a:srgbClr val="000341"/>
                </a:solidFill>
              </a:rPr>
              <a:t> </a:t>
            </a:r>
            <a:r>
              <a:rPr lang="fr-FR" sz="4400" spc="-70" dirty="0">
                <a:solidFill>
                  <a:srgbClr val="000341"/>
                </a:solidFill>
              </a:rPr>
              <a:t>ÂGES POUR LES DEUX SEXES</a:t>
            </a:r>
            <a:endParaRPr lang="fr-FR" sz="4400" dirty="0"/>
          </a:p>
        </p:txBody>
      </p:sp>
      <p:sp>
        <p:nvSpPr>
          <p:cNvPr id="12" name="object 12"/>
          <p:cNvSpPr txBox="1"/>
          <p:nvPr/>
        </p:nvSpPr>
        <p:spPr>
          <a:xfrm>
            <a:off x="17539282" y="9467199"/>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solidFill>
                  <a:srgbClr val="FFFFFF"/>
                </a:solidFill>
                <a:latin typeface="Microsoft YaHei"/>
                <a:cs typeface="Microsoft YaHei"/>
              </a:rPr>
              <a:t>08</a:t>
            </a:r>
            <a:endParaRPr sz="1100" dirty="0">
              <a:latin typeface="Microsoft YaHei"/>
              <a:cs typeface="Microsoft YaHei"/>
            </a:endParaRPr>
          </a:p>
        </p:txBody>
      </p:sp>
      <p:pic>
        <p:nvPicPr>
          <p:cNvPr id="17" name="Picture 16"/>
          <p:cNvPicPr/>
          <p:nvPr/>
        </p:nvPicPr>
        <p:blipFill rotWithShape="1">
          <a:blip r:embed="rId3" cstate="print">
            <a:extLst>
              <a:ext uri="{28A0092B-C50C-407E-A947-70E740481C1C}">
                <a14:useLocalDpi xmlns:a14="http://schemas.microsoft.com/office/drawing/2010/main" val="0"/>
              </a:ext>
            </a:extLst>
          </a:blip>
          <a:srcRect l="-1" r="5218"/>
          <a:stretch/>
        </p:blipFill>
        <p:spPr>
          <a:xfrm>
            <a:off x="304800" y="2552700"/>
            <a:ext cx="8305800" cy="5687695"/>
          </a:xfrm>
          <a:prstGeom prst="rect">
            <a:avLst/>
          </a:prstGeom>
        </p:spPr>
      </p:pic>
      <p:sp>
        <p:nvSpPr>
          <p:cNvPr id="19" name="Rectangle 18"/>
          <p:cNvSpPr/>
          <p:nvPr/>
        </p:nvSpPr>
        <p:spPr>
          <a:xfrm>
            <a:off x="2362200" y="8327815"/>
            <a:ext cx="3557512" cy="369332"/>
          </a:xfrm>
          <a:prstGeom prst="rect">
            <a:avLst/>
          </a:prstGeom>
        </p:spPr>
        <p:txBody>
          <a:bodyPr wrap="none">
            <a:spAutoFit/>
          </a:bodyPr>
          <a:lstStyle/>
          <a:p>
            <a:pPr>
              <a:spcAft>
                <a:spcPts val="1000"/>
              </a:spcAft>
            </a:pPr>
            <a:r>
              <a:rPr lang="fr-FR" i="1" dirty="0">
                <a:solidFill>
                  <a:srgbClr val="44546A"/>
                </a:solidFill>
                <a:latin typeface="Calibri" panose="020F0502020204030204" pitchFamily="34" charset="0"/>
                <a:ea typeface="Calibri" panose="020F0502020204030204" pitchFamily="34" charset="0"/>
                <a:cs typeface="Arial" panose="020B0604020202020204" pitchFamily="34" charset="0"/>
              </a:rPr>
              <a:t>Taux de survie masculine 1872-2018</a:t>
            </a:r>
          </a:p>
        </p:txBody>
      </p:sp>
      <p:sp>
        <p:nvSpPr>
          <p:cNvPr id="20" name="Rectangle 19"/>
          <p:cNvSpPr/>
          <p:nvPr/>
        </p:nvSpPr>
        <p:spPr>
          <a:xfrm>
            <a:off x="11277600" y="8259835"/>
            <a:ext cx="3430491" cy="369332"/>
          </a:xfrm>
          <a:prstGeom prst="rect">
            <a:avLst/>
          </a:prstGeom>
        </p:spPr>
        <p:txBody>
          <a:bodyPr wrap="none">
            <a:spAutoFit/>
          </a:bodyPr>
          <a:lstStyle/>
          <a:p>
            <a:pPr>
              <a:spcAft>
                <a:spcPts val="1000"/>
              </a:spcAft>
            </a:pPr>
            <a:r>
              <a:rPr lang="fr-FR" i="1" dirty="0">
                <a:solidFill>
                  <a:srgbClr val="44546A"/>
                </a:solidFill>
                <a:latin typeface="Calibri" panose="020F0502020204030204" pitchFamily="34" charset="0"/>
                <a:ea typeface="Calibri" panose="020F0502020204030204" pitchFamily="34" charset="0"/>
                <a:cs typeface="Arial" panose="020B0604020202020204" pitchFamily="34" charset="0"/>
              </a:rPr>
              <a:t>Taux de survie </a:t>
            </a:r>
            <a:r>
              <a:rPr lang="fr-FR" i="1" dirty="0" err="1">
                <a:solidFill>
                  <a:srgbClr val="44546A"/>
                </a:solidFill>
                <a:latin typeface="Calibri" panose="020F0502020204030204" pitchFamily="34" charset="0"/>
                <a:ea typeface="Calibri" panose="020F0502020204030204" pitchFamily="34" charset="0"/>
                <a:cs typeface="Arial" panose="020B0604020202020204" pitchFamily="34" charset="0"/>
              </a:rPr>
              <a:t>feminine</a:t>
            </a:r>
            <a:r>
              <a:rPr lang="fr-FR" i="1" dirty="0">
                <a:solidFill>
                  <a:srgbClr val="44546A"/>
                </a:solidFill>
                <a:latin typeface="Calibri" panose="020F0502020204030204" pitchFamily="34" charset="0"/>
                <a:ea typeface="Calibri" panose="020F0502020204030204" pitchFamily="34" charset="0"/>
                <a:cs typeface="Arial" panose="020B0604020202020204" pitchFamily="34" charset="0"/>
              </a:rPr>
              <a:t> 1872-2018</a:t>
            </a:r>
          </a:p>
        </p:txBody>
      </p:sp>
    </p:spTree>
    <p:extLst>
      <p:ext uri="{BB962C8B-B14F-4D97-AF65-F5344CB8AC3E}">
        <p14:creationId xmlns:p14="http://schemas.microsoft.com/office/powerpoint/2010/main" val="165406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276399" y="1389596"/>
            <a:ext cx="18415" cy="8897620"/>
            <a:chOff x="1276399" y="1389596"/>
            <a:chExt cx="18415" cy="8897620"/>
          </a:xfrm>
        </p:grpSpPr>
        <p:sp>
          <p:nvSpPr>
            <p:cNvPr id="3" name="object 3"/>
            <p:cNvSpPr/>
            <p:nvPr/>
          </p:nvSpPr>
          <p:spPr>
            <a:xfrm>
              <a:off x="1276399" y="1756142"/>
              <a:ext cx="18415" cy="8531225"/>
            </a:xfrm>
            <a:custGeom>
              <a:avLst/>
              <a:gdLst/>
              <a:ahLst/>
              <a:cxnLst/>
              <a:rect l="l" t="t" r="r" b="b"/>
              <a:pathLst>
                <a:path w="18415" h="8531225">
                  <a:moveTo>
                    <a:pt x="0" y="8530856"/>
                  </a:moveTo>
                  <a:lnTo>
                    <a:pt x="0" y="0"/>
                  </a:lnTo>
                  <a:lnTo>
                    <a:pt x="18119" y="0"/>
                  </a:lnTo>
                  <a:lnTo>
                    <a:pt x="18119" y="8530856"/>
                  </a:lnTo>
                  <a:lnTo>
                    <a:pt x="0" y="8530856"/>
                  </a:lnTo>
                  <a:close/>
                </a:path>
              </a:pathLst>
            </a:custGeom>
            <a:solidFill>
              <a:srgbClr val="F4F4F4"/>
            </a:solidFill>
          </p:spPr>
          <p:txBody>
            <a:bodyPr wrap="square" lIns="0" tIns="0" rIns="0" bIns="0" rtlCol="0"/>
            <a:lstStyle/>
            <a:p>
              <a:endParaRPr/>
            </a:p>
          </p:txBody>
        </p:sp>
        <p:sp>
          <p:nvSpPr>
            <p:cNvPr id="4" name="object 4"/>
            <p:cNvSpPr/>
            <p:nvPr/>
          </p:nvSpPr>
          <p:spPr>
            <a:xfrm>
              <a:off x="1276461" y="1389596"/>
              <a:ext cx="18415" cy="645160"/>
            </a:xfrm>
            <a:custGeom>
              <a:avLst/>
              <a:gdLst/>
              <a:ahLst/>
              <a:cxnLst/>
              <a:rect l="l" t="t" r="r" b="b"/>
              <a:pathLst>
                <a:path w="18415" h="645160">
                  <a:moveTo>
                    <a:pt x="0" y="644689"/>
                  </a:moveTo>
                  <a:lnTo>
                    <a:pt x="0" y="0"/>
                  </a:lnTo>
                  <a:lnTo>
                    <a:pt x="18097" y="0"/>
                  </a:lnTo>
                  <a:lnTo>
                    <a:pt x="18097" y="569245"/>
                  </a:lnTo>
                  <a:lnTo>
                    <a:pt x="18097" y="644689"/>
                  </a:lnTo>
                  <a:lnTo>
                    <a:pt x="0" y="644689"/>
                  </a:lnTo>
                  <a:close/>
                </a:path>
              </a:pathLst>
            </a:custGeom>
            <a:solidFill>
              <a:srgbClr val="DB3C4D"/>
            </a:solidFill>
          </p:spPr>
          <p:txBody>
            <a:bodyPr wrap="square" lIns="0" tIns="0" rIns="0" bIns="0" rtlCol="0"/>
            <a:lstStyle/>
            <a:p>
              <a:endParaRPr/>
            </a:p>
          </p:txBody>
        </p:sp>
      </p:grpSp>
      <p:grpSp>
        <p:nvGrpSpPr>
          <p:cNvPr id="5" name="object 5"/>
          <p:cNvGrpSpPr/>
          <p:nvPr/>
        </p:nvGrpSpPr>
        <p:grpSpPr>
          <a:xfrm>
            <a:off x="16989426" y="6"/>
            <a:ext cx="18415" cy="10288270"/>
            <a:chOff x="16989426" y="6"/>
            <a:chExt cx="18415" cy="10288270"/>
          </a:xfrm>
        </p:grpSpPr>
        <p:sp>
          <p:nvSpPr>
            <p:cNvPr id="6" name="object 6"/>
            <p:cNvSpPr/>
            <p:nvPr/>
          </p:nvSpPr>
          <p:spPr>
            <a:xfrm>
              <a:off x="16989443" y="6"/>
              <a:ext cx="18415" cy="10287000"/>
            </a:xfrm>
            <a:custGeom>
              <a:avLst/>
              <a:gdLst/>
              <a:ahLst/>
              <a:cxnLst/>
              <a:rect l="l" t="t" r="r" b="b"/>
              <a:pathLst>
                <a:path w="18415" h="10287000">
                  <a:moveTo>
                    <a:pt x="0" y="10286993"/>
                  </a:moveTo>
                  <a:lnTo>
                    <a:pt x="18119" y="10286993"/>
                  </a:lnTo>
                  <a:lnTo>
                    <a:pt x="18119" y="0"/>
                  </a:lnTo>
                  <a:lnTo>
                    <a:pt x="0" y="0"/>
                  </a:lnTo>
                  <a:lnTo>
                    <a:pt x="0" y="10286993"/>
                  </a:lnTo>
                  <a:close/>
                </a:path>
              </a:pathLst>
            </a:custGeom>
            <a:solidFill>
              <a:srgbClr val="F4F4F4"/>
            </a:solidFill>
          </p:spPr>
          <p:txBody>
            <a:bodyPr wrap="square" lIns="0" tIns="0" rIns="0" bIns="0" rtlCol="0"/>
            <a:lstStyle/>
            <a:p>
              <a:endParaRPr/>
            </a:p>
          </p:txBody>
        </p:sp>
        <p:sp>
          <p:nvSpPr>
            <p:cNvPr id="7" name="object 7"/>
            <p:cNvSpPr/>
            <p:nvPr/>
          </p:nvSpPr>
          <p:spPr>
            <a:xfrm>
              <a:off x="16989426" y="8901201"/>
              <a:ext cx="18415" cy="1387475"/>
            </a:xfrm>
            <a:custGeom>
              <a:avLst/>
              <a:gdLst/>
              <a:ahLst/>
              <a:cxnLst/>
              <a:rect l="l" t="t" r="r" b="b"/>
              <a:pathLst>
                <a:path w="18415" h="1387475">
                  <a:moveTo>
                    <a:pt x="0" y="1386986"/>
                  </a:moveTo>
                  <a:lnTo>
                    <a:pt x="0" y="0"/>
                  </a:lnTo>
                  <a:lnTo>
                    <a:pt x="18119" y="0"/>
                  </a:lnTo>
                  <a:lnTo>
                    <a:pt x="18119" y="1311480"/>
                  </a:lnTo>
                  <a:lnTo>
                    <a:pt x="18119" y="1386986"/>
                  </a:lnTo>
                  <a:lnTo>
                    <a:pt x="0" y="1386986"/>
                  </a:lnTo>
                  <a:close/>
                </a:path>
              </a:pathLst>
            </a:custGeom>
            <a:solidFill>
              <a:srgbClr val="DB3C4D"/>
            </a:solidFill>
          </p:spPr>
          <p:txBody>
            <a:bodyPr wrap="square" lIns="0" tIns="0" rIns="0" bIns="0" rtlCol="0"/>
            <a:lstStyle/>
            <a:p>
              <a:endParaRPr/>
            </a:p>
          </p:txBody>
        </p:sp>
      </p:grpSp>
      <p:sp>
        <p:nvSpPr>
          <p:cNvPr id="9" name="object 9"/>
          <p:cNvSpPr txBox="1"/>
          <p:nvPr/>
        </p:nvSpPr>
        <p:spPr>
          <a:xfrm>
            <a:off x="1659902" y="897104"/>
            <a:ext cx="13020675" cy="680720"/>
          </a:xfrm>
          <a:prstGeom prst="rect">
            <a:avLst/>
          </a:prstGeom>
        </p:spPr>
        <p:txBody>
          <a:bodyPr vert="horz" wrap="square" lIns="0" tIns="12700" rIns="0" bIns="0" rtlCol="0">
            <a:spAutoFit/>
          </a:bodyPr>
          <a:lstStyle/>
          <a:p>
            <a:pPr marL="12700">
              <a:lnSpc>
                <a:spcPct val="100000"/>
              </a:lnSpc>
              <a:spcBef>
                <a:spcPts val="100"/>
              </a:spcBef>
            </a:pPr>
            <a:r>
              <a:rPr sz="4300" b="1" spc="50" dirty="0">
                <a:solidFill>
                  <a:srgbClr val="000341"/>
                </a:solidFill>
                <a:latin typeface="Times New Roman"/>
                <a:cs typeface="Times New Roman"/>
              </a:rPr>
              <a:t>TAUX</a:t>
            </a:r>
            <a:r>
              <a:rPr sz="4300" b="1" spc="220" dirty="0">
                <a:solidFill>
                  <a:srgbClr val="000341"/>
                </a:solidFill>
                <a:latin typeface="Times New Roman"/>
                <a:cs typeface="Times New Roman"/>
              </a:rPr>
              <a:t> </a:t>
            </a:r>
            <a:r>
              <a:rPr sz="4300" b="1" spc="20" dirty="0">
                <a:solidFill>
                  <a:srgbClr val="000341"/>
                </a:solidFill>
                <a:latin typeface="Times New Roman"/>
                <a:cs typeface="Times New Roman"/>
              </a:rPr>
              <a:t>DE</a:t>
            </a:r>
            <a:r>
              <a:rPr sz="4300" b="1" spc="225" dirty="0">
                <a:solidFill>
                  <a:srgbClr val="000341"/>
                </a:solidFill>
                <a:latin typeface="Times New Roman"/>
                <a:cs typeface="Times New Roman"/>
              </a:rPr>
              <a:t> </a:t>
            </a:r>
            <a:r>
              <a:rPr sz="4300" b="1" spc="5" dirty="0">
                <a:solidFill>
                  <a:srgbClr val="000341"/>
                </a:solidFill>
                <a:latin typeface="Times New Roman"/>
                <a:cs typeface="Times New Roman"/>
              </a:rPr>
              <a:t>MORTALITÉ</a:t>
            </a:r>
            <a:r>
              <a:rPr sz="4300" b="1" spc="225" dirty="0">
                <a:solidFill>
                  <a:srgbClr val="000341"/>
                </a:solidFill>
                <a:latin typeface="Times New Roman"/>
                <a:cs typeface="Times New Roman"/>
              </a:rPr>
              <a:t> </a:t>
            </a:r>
            <a:r>
              <a:rPr sz="4300" b="1" spc="80" dirty="0">
                <a:solidFill>
                  <a:srgbClr val="000341"/>
                </a:solidFill>
                <a:latin typeface="Times New Roman"/>
                <a:cs typeface="Times New Roman"/>
              </a:rPr>
              <a:t>EN</a:t>
            </a:r>
            <a:r>
              <a:rPr sz="4300" b="1" spc="225" dirty="0">
                <a:solidFill>
                  <a:srgbClr val="000341"/>
                </a:solidFill>
                <a:latin typeface="Times New Roman"/>
                <a:cs typeface="Times New Roman"/>
              </a:rPr>
              <a:t> </a:t>
            </a:r>
            <a:r>
              <a:rPr sz="4300" b="1" spc="-5" dirty="0">
                <a:solidFill>
                  <a:srgbClr val="000341"/>
                </a:solidFill>
                <a:latin typeface="Times New Roman"/>
                <a:cs typeface="Times New Roman"/>
              </a:rPr>
              <a:t>FONCTION</a:t>
            </a:r>
            <a:r>
              <a:rPr sz="4300" b="1" spc="225" dirty="0">
                <a:solidFill>
                  <a:srgbClr val="000341"/>
                </a:solidFill>
                <a:latin typeface="Times New Roman"/>
                <a:cs typeface="Times New Roman"/>
              </a:rPr>
              <a:t> </a:t>
            </a:r>
            <a:r>
              <a:rPr sz="4300" b="1" spc="30" dirty="0">
                <a:solidFill>
                  <a:srgbClr val="000341"/>
                </a:solidFill>
                <a:latin typeface="Times New Roman"/>
                <a:cs typeface="Times New Roman"/>
              </a:rPr>
              <a:t>DES</a:t>
            </a:r>
            <a:r>
              <a:rPr sz="4300" b="1" spc="225" dirty="0">
                <a:solidFill>
                  <a:srgbClr val="000341"/>
                </a:solidFill>
                <a:latin typeface="Times New Roman"/>
                <a:cs typeface="Times New Roman"/>
              </a:rPr>
              <a:t> </a:t>
            </a:r>
            <a:r>
              <a:rPr sz="4300" b="1" spc="-70" dirty="0">
                <a:solidFill>
                  <a:srgbClr val="000341"/>
                </a:solidFill>
                <a:latin typeface="Times New Roman"/>
                <a:cs typeface="Times New Roman"/>
              </a:rPr>
              <a:t>ÂGES</a:t>
            </a:r>
            <a:endParaRPr sz="4300" dirty="0">
              <a:latin typeface="Times New Roman"/>
              <a:cs typeface="Times New Roman"/>
            </a:endParaRPr>
          </a:p>
        </p:txBody>
      </p:sp>
      <p:sp>
        <p:nvSpPr>
          <p:cNvPr id="10" name="object 10"/>
          <p:cNvSpPr txBox="1"/>
          <p:nvPr/>
        </p:nvSpPr>
        <p:spPr>
          <a:xfrm>
            <a:off x="17539282" y="9467205"/>
            <a:ext cx="153888" cy="277495"/>
          </a:xfrm>
          <a:prstGeom prst="rect">
            <a:avLst/>
          </a:prstGeom>
        </p:spPr>
        <p:txBody>
          <a:bodyPr vert="vert270" wrap="square" lIns="0" tIns="15240" rIns="0" bIns="0" rtlCol="0">
            <a:spAutoFit/>
          </a:bodyPr>
          <a:lstStyle/>
          <a:p>
            <a:pPr marL="12700">
              <a:lnSpc>
                <a:spcPts val="1215"/>
              </a:lnSpc>
              <a:spcBef>
                <a:spcPts val="120"/>
              </a:spcBef>
            </a:pPr>
            <a:r>
              <a:rPr lang="en-US" sz="1100" spc="125" dirty="0">
                <a:latin typeface="Microsoft YaHei"/>
                <a:cs typeface="Microsoft YaHei"/>
              </a:rPr>
              <a:t>09</a:t>
            </a:r>
            <a:endParaRPr sz="1100" dirty="0">
              <a:latin typeface="Microsoft YaHei"/>
              <a:cs typeface="Microsoft YaHei"/>
            </a:endParaRPr>
          </a:p>
        </p:txBody>
      </p:sp>
      <p:pic>
        <p:nvPicPr>
          <p:cNvPr id="13" name="Picture 12"/>
          <p:cNvPicPr/>
          <p:nvPr/>
        </p:nvPicPr>
        <p:blipFill rotWithShape="1">
          <a:blip r:embed="rId2">
            <a:extLst>
              <a:ext uri="{28A0092B-C50C-407E-A947-70E740481C1C}">
                <a14:useLocalDpi xmlns:a14="http://schemas.microsoft.com/office/drawing/2010/main" val="0"/>
              </a:ext>
            </a:extLst>
          </a:blip>
          <a:srcRect r="27947"/>
          <a:stretch/>
        </p:blipFill>
        <p:spPr bwMode="auto">
          <a:xfrm>
            <a:off x="2548803" y="1559602"/>
            <a:ext cx="12663198" cy="90520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TotalTime>
  <Words>842</Words>
  <Application>Microsoft Office PowerPoint</Application>
  <PresentationFormat>Personnalisé</PresentationFormat>
  <Paragraphs>116</Paragraphs>
  <Slides>23</Slides>
  <Notes>1</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23</vt:i4>
      </vt:variant>
    </vt:vector>
  </HeadingPairs>
  <TitlesOfParts>
    <vt:vector size="37" baseType="lpstr">
      <vt:lpstr>Microsoft YaHei</vt:lpstr>
      <vt:lpstr>Arial</vt:lpstr>
      <vt:lpstr>Calibri</vt:lpstr>
      <vt:lpstr>Cambria</vt:lpstr>
      <vt:lpstr>Lucida Sans Unicode</vt:lpstr>
      <vt:lpstr>Microsoft Sans Serif</vt:lpstr>
      <vt:lpstr>Palatino Linotype</vt:lpstr>
      <vt:lpstr>Roboto</vt:lpstr>
      <vt:lpstr>Segoe UI Black</vt:lpstr>
      <vt:lpstr>Sitka Subheading</vt:lpstr>
      <vt:lpstr>Tahoma</vt:lpstr>
      <vt:lpstr>Times New Roman</vt:lpstr>
      <vt:lpstr>Trebuchet MS</vt:lpstr>
      <vt:lpstr>Office Theme</vt:lpstr>
      <vt:lpstr>PROJET</vt:lpstr>
      <vt:lpstr>Provisionnement rentes viagères temporaires.</vt:lpstr>
      <vt:lpstr>Présenté par:</vt:lpstr>
      <vt:lpstr>Plan</vt:lpstr>
      <vt:lpstr>Présentation PowerPoint</vt:lpstr>
      <vt:lpstr>Présentation PowerPoint</vt:lpstr>
      <vt:lpstr>NOTIONS GÉNÉRALES DE LA</vt:lpstr>
      <vt:lpstr>TAUX DE SURVIE EN FONCTION DES ÂGES POUR LES DEUX SEXES</vt:lpstr>
      <vt:lpstr>Présentation PowerPoint</vt:lpstr>
      <vt:lpstr>ÉVOLUTION CHRONOLOGIQUE DU NOMBRE ET DE</vt:lpstr>
      <vt:lpstr>Le taux de mortalités selon le sexe</vt:lpstr>
      <vt:lpstr>Présentation PowerPoint</vt:lpstr>
      <vt:lpstr>Présentation PowerPoint</vt:lpstr>
      <vt:lpstr>Présentation PowerPoint</vt:lpstr>
      <vt:lpstr>Présentation PowerPoint</vt:lpstr>
      <vt:lpstr>TABLE DE MORTALITÉ</vt:lpstr>
      <vt:lpstr>RENTE VIAGÉRE TEMPORAIRE</vt:lpstr>
      <vt:lpstr>Présentation PowerPoint</vt:lpstr>
      <vt:lpstr>Présentation PowerPoint</vt:lpstr>
      <vt:lpstr>Présentation PowerPoint</vt:lpstr>
      <vt:lpstr>Présentation PowerPoint</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dc:title>
  <dc:creator>Skander Bachta</dc:creator>
  <cp:lastModifiedBy>badis mahjoubi</cp:lastModifiedBy>
  <cp:revision>13</cp:revision>
  <dcterms:created xsi:type="dcterms:W3CDTF">2022-04-27T17:00:21Z</dcterms:created>
  <dcterms:modified xsi:type="dcterms:W3CDTF">2022-04-27T22:39:53Z</dcterms:modified>
</cp:coreProperties>
</file>